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B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752" y="-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3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7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8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1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0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55224-946D-48A4-A2AC-FA538788471F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B771-073F-47E9-A4A3-06ACC4706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401089-4C4F-482F-AEDF-53A4BE19A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3" y="2579270"/>
            <a:ext cx="6315513" cy="8297278"/>
          </a:xfrm>
          <a:prstGeom prst="rect">
            <a:avLst/>
          </a:prstGeom>
        </p:spPr>
      </p:pic>
      <p:sp>
        <p:nvSpPr>
          <p:cNvPr id="5" name="Explosion: 8 Points 4">
            <a:extLst>
              <a:ext uri="{FF2B5EF4-FFF2-40B4-BE49-F238E27FC236}">
                <a16:creationId xmlns:a16="http://schemas.microsoft.com/office/drawing/2014/main" id="{3D812836-305C-4433-9507-E91B9E76C500}"/>
              </a:ext>
            </a:extLst>
          </p:cNvPr>
          <p:cNvSpPr/>
          <p:nvPr/>
        </p:nvSpPr>
        <p:spPr>
          <a:xfrm>
            <a:off x="3234713" y="3111500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: 8 Points 5">
            <a:extLst>
              <a:ext uri="{FF2B5EF4-FFF2-40B4-BE49-F238E27FC236}">
                <a16:creationId xmlns:a16="http://schemas.microsoft.com/office/drawing/2014/main" id="{78F0B32F-B790-4444-BEF9-99A8F7AAF627}"/>
              </a:ext>
            </a:extLst>
          </p:cNvPr>
          <p:cNvSpPr/>
          <p:nvPr/>
        </p:nvSpPr>
        <p:spPr>
          <a:xfrm>
            <a:off x="4027909" y="6184900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: 8 Points 6">
            <a:extLst>
              <a:ext uri="{FF2B5EF4-FFF2-40B4-BE49-F238E27FC236}">
                <a16:creationId xmlns:a16="http://schemas.microsoft.com/office/drawing/2014/main" id="{F81A48FA-8094-4D9D-BC02-CD95143A9745}"/>
              </a:ext>
            </a:extLst>
          </p:cNvPr>
          <p:cNvSpPr/>
          <p:nvPr/>
        </p:nvSpPr>
        <p:spPr>
          <a:xfrm>
            <a:off x="4623693" y="6134658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: 8 Points 7">
            <a:extLst>
              <a:ext uri="{FF2B5EF4-FFF2-40B4-BE49-F238E27FC236}">
                <a16:creationId xmlns:a16="http://schemas.microsoft.com/office/drawing/2014/main" id="{49A6B2BE-5E27-4514-91E2-8A8710296B2B}"/>
              </a:ext>
            </a:extLst>
          </p:cNvPr>
          <p:cNvSpPr/>
          <p:nvPr/>
        </p:nvSpPr>
        <p:spPr>
          <a:xfrm>
            <a:off x="4623693" y="5317121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: 8 Points 8">
            <a:extLst>
              <a:ext uri="{FF2B5EF4-FFF2-40B4-BE49-F238E27FC236}">
                <a16:creationId xmlns:a16="http://schemas.microsoft.com/office/drawing/2014/main" id="{0C6FD35B-607A-4E67-A5B7-D64F330B9A50}"/>
              </a:ext>
            </a:extLst>
          </p:cNvPr>
          <p:cNvSpPr/>
          <p:nvPr/>
        </p:nvSpPr>
        <p:spPr>
          <a:xfrm>
            <a:off x="4097794" y="6727909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: 8 Points 9">
            <a:extLst>
              <a:ext uri="{FF2B5EF4-FFF2-40B4-BE49-F238E27FC236}">
                <a16:creationId xmlns:a16="http://schemas.microsoft.com/office/drawing/2014/main" id="{1150A147-B7D8-4C04-9FB0-BDCAF7961CFB}"/>
              </a:ext>
            </a:extLst>
          </p:cNvPr>
          <p:cNvSpPr/>
          <p:nvPr/>
        </p:nvSpPr>
        <p:spPr>
          <a:xfrm>
            <a:off x="4102101" y="5119857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: 8 Points 10">
            <a:extLst>
              <a:ext uri="{FF2B5EF4-FFF2-40B4-BE49-F238E27FC236}">
                <a16:creationId xmlns:a16="http://schemas.microsoft.com/office/drawing/2014/main" id="{8891CB25-1B08-49B9-88DF-704CD9BB4855}"/>
              </a:ext>
            </a:extLst>
          </p:cNvPr>
          <p:cNvSpPr/>
          <p:nvPr/>
        </p:nvSpPr>
        <p:spPr>
          <a:xfrm>
            <a:off x="1797166" y="6773333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: 8 Points 11">
            <a:extLst>
              <a:ext uri="{FF2B5EF4-FFF2-40B4-BE49-F238E27FC236}">
                <a16:creationId xmlns:a16="http://schemas.microsoft.com/office/drawing/2014/main" id="{E0D7348B-B602-4F16-83D0-55C566BD5316}"/>
              </a:ext>
            </a:extLst>
          </p:cNvPr>
          <p:cNvSpPr/>
          <p:nvPr/>
        </p:nvSpPr>
        <p:spPr>
          <a:xfrm>
            <a:off x="2565847" y="4025900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: 8 Points 12">
            <a:extLst>
              <a:ext uri="{FF2B5EF4-FFF2-40B4-BE49-F238E27FC236}">
                <a16:creationId xmlns:a16="http://schemas.microsoft.com/office/drawing/2014/main" id="{B2BDC49A-1EB7-422C-8458-051F7798A2F9}"/>
              </a:ext>
            </a:extLst>
          </p:cNvPr>
          <p:cNvSpPr/>
          <p:nvPr/>
        </p:nvSpPr>
        <p:spPr>
          <a:xfrm>
            <a:off x="2004599" y="4697830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xplosion: 8 Points 13">
            <a:extLst>
              <a:ext uri="{FF2B5EF4-FFF2-40B4-BE49-F238E27FC236}">
                <a16:creationId xmlns:a16="http://schemas.microsoft.com/office/drawing/2014/main" id="{D8926CD9-52F9-4EB5-A3A2-F0283FE5CC6D}"/>
              </a:ext>
            </a:extLst>
          </p:cNvPr>
          <p:cNvSpPr/>
          <p:nvPr/>
        </p:nvSpPr>
        <p:spPr>
          <a:xfrm>
            <a:off x="2475473" y="5299183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: 8 Points 14">
            <a:extLst>
              <a:ext uri="{FF2B5EF4-FFF2-40B4-BE49-F238E27FC236}">
                <a16:creationId xmlns:a16="http://schemas.microsoft.com/office/drawing/2014/main" id="{03FAA15C-A1AE-4443-A5A6-6A1B7D0C0EDF}"/>
              </a:ext>
            </a:extLst>
          </p:cNvPr>
          <p:cNvSpPr/>
          <p:nvPr/>
        </p:nvSpPr>
        <p:spPr>
          <a:xfrm>
            <a:off x="3365222" y="7675183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: 8 Points 15">
            <a:extLst>
              <a:ext uri="{FF2B5EF4-FFF2-40B4-BE49-F238E27FC236}">
                <a16:creationId xmlns:a16="http://schemas.microsoft.com/office/drawing/2014/main" id="{FFAF1248-F5AB-46A3-B144-BDD72518DD24}"/>
              </a:ext>
            </a:extLst>
          </p:cNvPr>
          <p:cNvSpPr/>
          <p:nvPr/>
        </p:nvSpPr>
        <p:spPr>
          <a:xfrm>
            <a:off x="4534180" y="9338127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: 8 Points 16">
            <a:extLst>
              <a:ext uri="{FF2B5EF4-FFF2-40B4-BE49-F238E27FC236}">
                <a16:creationId xmlns:a16="http://schemas.microsoft.com/office/drawing/2014/main" id="{CF7425CF-2790-406A-8E40-AD7F2A705D85}"/>
              </a:ext>
            </a:extLst>
          </p:cNvPr>
          <p:cNvSpPr/>
          <p:nvPr/>
        </p:nvSpPr>
        <p:spPr>
          <a:xfrm>
            <a:off x="4534180" y="9805376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: 8 Points 17">
            <a:extLst>
              <a:ext uri="{FF2B5EF4-FFF2-40B4-BE49-F238E27FC236}">
                <a16:creationId xmlns:a16="http://schemas.microsoft.com/office/drawing/2014/main" id="{309738A0-3938-408A-BCD2-642975430413}"/>
              </a:ext>
            </a:extLst>
          </p:cNvPr>
          <p:cNvSpPr/>
          <p:nvPr/>
        </p:nvSpPr>
        <p:spPr>
          <a:xfrm>
            <a:off x="3341443" y="6261937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: 8 Points 18">
            <a:extLst>
              <a:ext uri="{FF2B5EF4-FFF2-40B4-BE49-F238E27FC236}">
                <a16:creationId xmlns:a16="http://schemas.microsoft.com/office/drawing/2014/main" id="{35334BD5-FFB3-4F8D-BB4F-33F00D56745A}"/>
              </a:ext>
            </a:extLst>
          </p:cNvPr>
          <p:cNvSpPr/>
          <p:nvPr/>
        </p:nvSpPr>
        <p:spPr>
          <a:xfrm>
            <a:off x="4910734" y="3473602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: 8 Points 19">
            <a:extLst>
              <a:ext uri="{FF2B5EF4-FFF2-40B4-BE49-F238E27FC236}">
                <a16:creationId xmlns:a16="http://schemas.microsoft.com/office/drawing/2014/main" id="{F6E2BD0D-E492-4BF3-A31E-9E04C71F75F8}"/>
              </a:ext>
            </a:extLst>
          </p:cNvPr>
          <p:cNvSpPr/>
          <p:nvPr/>
        </p:nvSpPr>
        <p:spPr>
          <a:xfrm>
            <a:off x="1866993" y="5532718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: 8 Points 20">
            <a:extLst>
              <a:ext uri="{FF2B5EF4-FFF2-40B4-BE49-F238E27FC236}">
                <a16:creationId xmlns:a16="http://schemas.microsoft.com/office/drawing/2014/main" id="{5CD05AF8-B2CA-4B6D-BE49-871F82DEF2C3}"/>
              </a:ext>
            </a:extLst>
          </p:cNvPr>
          <p:cNvSpPr/>
          <p:nvPr/>
        </p:nvSpPr>
        <p:spPr>
          <a:xfrm>
            <a:off x="1191285" y="5108256"/>
            <a:ext cx="388574" cy="412861"/>
          </a:xfrm>
          <a:prstGeom prst="irregularSeal1">
            <a:avLst/>
          </a:prstGeom>
          <a:solidFill>
            <a:srgbClr val="4DBB87">
              <a:alpha val="5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Schneider, Tina</dc:creator>
  <cp:lastModifiedBy>Schneider, Tina</cp:lastModifiedBy>
  <cp:revision>4</cp:revision>
  <dcterms:created xsi:type="dcterms:W3CDTF">2020-08-26T17:27:33Z</dcterms:created>
  <dcterms:modified xsi:type="dcterms:W3CDTF">2020-08-26T17:55:33Z</dcterms:modified>
</cp:coreProperties>
</file>