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0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7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9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1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8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6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1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19839-0C27-4582-AE65-42B718EA229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3CC27-0901-42BE-9CE7-D3B0B971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7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ata.md.gov/topoviewe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614362"/>
            <a:ext cx="8305800" cy="562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65" y="157073"/>
            <a:ext cx="2216371" cy="4207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6725" y="250166"/>
            <a:ext cx="155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Monroe Street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321170" y="664234"/>
            <a:ext cx="1751162" cy="370935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6309" y="3429000"/>
            <a:ext cx="109356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70S/I-270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9803" y="2592238"/>
            <a:ext cx="1708801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Square clearing</a:t>
            </a:r>
          </a:p>
          <a:p>
            <a:r>
              <a:rPr lang="en-US" dirty="0">
                <a:solidFill>
                  <a:srgbClr val="FF0000"/>
                </a:solidFill>
              </a:rPr>
              <a:t>In the middle of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 woody area.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3849" y="5533845"/>
            <a:ext cx="116249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 field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808" y="3506638"/>
            <a:ext cx="1122423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County </a:t>
            </a:r>
          </a:p>
          <a:p>
            <a:r>
              <a:rPr lang="en-US" dirty="0">
                <a:solidFill>
                  <a:srgbClr val="FF0000"/>
                </a:solidFill>
              </a:rPr>
              <a:t>buildings/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jail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41940" y="4554747"/>
            <a:ext cx="2320505" cy="14664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321" y="3510951"/>
            <a:ext cx="1561381" cy="15441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628650"/>
            <a:ext cx="8296275" cy="56007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3321" y="3510951"/>
            <a:ext cx="1561381" cy="15441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21170" y="664234"/>
            <a:ext cx="1751162" cy="370935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1940" y="4554747"/>
            <a:ext cx="2320505" cy="14664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14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614362"/>
            <a:ext cx="8296275" cy="56292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03321" y="3510951"/>
            <a:ext cx="1561381" cy="15441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21170" y="664234"/>
            <a:ext cx="1751162" cy="370935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41940" y="4554747"/>
            <a:ext cx="2320505" cy="14664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6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633412"/>
            <a:ext cx="8267700" cy="55911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3321" y="3510951"/>
            <a:ext cx="1561381" cy="15441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21170" y="664234"/>
            <a:ext cx="1751162" cy="370935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1940" y="4554747"/>
            <a:ext cx="2320505" cy="14664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9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623887"/>
            <a:ext cx="8277225" cy="56102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3321" y="3510951"/>
            <a:ext cx="1561381" cy="15441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21170" y="664234"/>
            <a:ext cx="1751162" cy="370935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1940" y="4554747"/>
            <a:ext cx="2320505" cy="14664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9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628650"/>
            <a:ext cx="8296275" cy="56007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3321" y="3510951"/>
            <a:ext cx="1561381" cy="15441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21170" y="664234"/>
            <a:ext cx="1751162" cy="370935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1940" y="4554747"/>
            <a:ext cx="2320505" cy="14664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9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633412"/>
            <a:ext cx="8277225" cy="55911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3321" y="3510951"/>
            <a:ext cx="1561381" cy="15441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21170" y="664234"/>
            <a:ext cx="1751162" cy="370935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1940" y="4554747"/>
            <a:ext cx="2320505" cy="14664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72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619125"/>
            <a:ext cx="8286750" cy="5619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3321" y="3510951"/>
            <a:ext cx="1561381" cy="15441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21170" y="664234"/>
            <a:ext cx="1751162" cy="370935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1940" y="4554747"/>
            <a:ext cx="2320505" cy="14664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16725" y="250166"/>
            <a:ext cx="155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Monroe Street</a:t>
            </a:r>
          </a:p>
        </p:txBody>
      </p:sp>
    </p:spTree>
    <p:extLst>
      <p:ext uri="{BB962C8B-B14F-4D97-AF65-F5344CB8AC3E}">
        <p14:creationId xmlns:p14="http://schemas.microsoft.com/office/powerpoint/2010/main" val="111383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7" y="1151113"/>
            <a:ext cx="8747185" cy="480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1175" y="3609975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400’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5300" y="300990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390’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8475" y="2625725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380’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8475" y="233045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370’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175" y="6105525"/>
            <a:ext cx="3720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https://geodata.md.gov/topoviewer/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8475" y="193675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360’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5300" y="530225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390’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8550" y="384810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400’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7850" y="384810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410’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3350" y="384810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420’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6300" y="384810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430’</a:t>
            </a:r>
          </a:p>
        </p:txBody>
      </p:sp>
    </p:spTree>
    <p:extLst>
      <p:ext uri="{BB962C8B-B14F-4D97-AF65-F5344CB8AC3E}">
        <p14:creationId xmlns:p14="http://schemas.microsoft.com/office/powerpoint/2010/main" val="316698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48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Wallace, Glenn</dc:creator>
  <cp:lastModifiedBy>Wallace, Glenn</cp:lastModifiedBy>
  <cp:revision>4</cp:revision>
  <dcterms:created xsi:type="dcterms:W3CDTF">2018-09-19T16:32:12Z</dcterms:created>
  <dcterms:modified xsi:type="dcterms:W3CDTF">2018-09-19T17:03:46Z</dcterms:modified>
</cp:coreProperties>
</file>