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3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6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5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4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0B8E-7328-4E87-9939-F4259013F31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A305-6440-4EA5-ACF3-FDC9A1088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38"/>
            <a:ext cx="9144000" cy="5087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658" y="287866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Mt. Glory Baptist Church, Cabin John, MD (# 226)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 flipH="1">
            <a:off x="4123267" y="1075266"/>
            <a:ext cx="2692400" cy="4741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Mt. Glory Bapt. Church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38"/>
            <a:ext cx="9144000" cy="508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658" y="287866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Mt. Glory Baptist Church, Cabin John, MD (# 226)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 flipH="1">
            <a:off x="4123267" y="1075266"/>
            <a:ext cx="2692400" cy="4741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Mt. Glory Bapt. Church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38"/>
            <a:ext cx="9144000" cy="508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658" y="287866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Mt. Glory Baptist Church, Cabin John, MD (# 226)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 flipH="1">
            <a:off x="4123267" y="1075266"/>
            <a:ext cx="2692400" cy="4741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Church is gone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38"/>
            <a:ext cx="9144000" cy="508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658" y="287866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Mt. Glory Baptist Church, Cabin John, MD (# 226)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09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658" y="287866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Mt. Glory Baptist Church, Cabin John, MD (# 226)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38"/>
            <a:ext cx="9144000" cy="50873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4123267" y="1075266"/>
            <a:ext cx="1583266" cy="4741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Residence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38"/>
            <a:ext cx="9144000" cy="50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4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292"/>
            <a:ext cx="9144000" cy="37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9557" y="3674534"/>
            <a:ext cx="254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Former location of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Mt. Glory Baptist Church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624" y="601134"/>
            <a:ext cx="2543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Former location of</a:t>
            </a:r>
          </a:p>
          <a:p>
            <a:pPr algn="ctr"/>
            <a:r>
              <a:rPr lang="en-US" b="1" dirty="0" smtClean="0"/>
              <a:t>Mt. Glory Baptist Church</a:t>
            </a:r>
          </a:p>
          <a:p>
            <a:pPr algn="ctr"/>
            <a:r>
              <a:rPr lang="en-US" b="1" dirty="0" smtClean="0"/>
              <a:t>Cemetery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>
            <a:off x="2159000" y="1540933"/>
            <a:ext cx="330200" cy="2015067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977"/>
            <a:ext cx="9144000" cy="3962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2841" y="505884"/>
            <a:ext cx="2543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Former location of</a:t>
            </a:r>
          </a:p>
          <a:p>
            <a:pPr algn="ctr"/>
            <a:r>
              <a:rPr lang="en-US" b="1" dirty="0" smtClean="0"/>
              <a:t>Mt. Glory Baptist Church</a:t>
            </a:r>
          </a:p>
          <a:p>
            <a:pPr algn="ctr"/>
            <a:r>
              <a:rPr lang="en-US" b="1" dirty="0" smtClean="0"/>
              <a:t>Cemetery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397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107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Echostar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Glenn</dc:creator>
  <cp:lastModifiedBy>Glenn</cp:lastModifiedBy>
  <cp:revision>8</cp:revision>
  <dcterms:created xsi:type="dcterms:W3CDTF">2018-04-04T16:53:02Z</dcterms:created>
  <dcterms:modified xsi:type="dcterms:W3CDTF">2018-04-08T22:33:38Z</dcterms:modified>
</cp:coreProperties>
</file>