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C00D-1BB7-4D69-8160-7FE49D574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7424-5AF8-416D-A06B-20CC758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86" y="287866"/>
            <a:ext cx="39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Posey-</a:t>
            </a:r>
            <a:r>
              <a:rPr lang="en-US" sz="2400" b="1" dirty="0" err="1" smtClean="0"/>
              <a:t>Busey</a:t>
            </a:r>
            <a:r>
              <a:rPr lang="en-US" sz="2400" b="1" dirty="0" smtClean="0"/>
              <a:t> Family Cemetery</a:t>
            </a:r>
          </a:p>
          <a:p>
            <a:pPr algn="ctr"/>
            <a:r>
              <a:rPr lang="en-US" sz="2400" b="1" dirty="0" smtClean="0"/>
              <a:t>Bethesda, MD</a:t>
            </a:r>
          </a:p>
          <a:p>
            <a:pPr algn="ctr"/>
            <a:r>
              <a:rPr lang="en-US" sz="2400" b="1" dirty="0" smtClean="0"/>
              <a:t>(#282)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0"/>
            <a:ext cx="757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0"/>
            <a:ext cx="75798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86" y="287866"/>
            <a:ext cx="39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Posey-</a:t>
            </a:r>
            <a:r>
              <a:rPr lang="en-US" sz="2400" b="1" dirty="0" err="1" smtClean="0"/>
              <a:t>Busey</a:t>
            </a:r>
            <a:r>
              <a:rPr lang="en-US" sz="2400" b="1" dirty="0" smtClean="0"/>
              <a:t> Family Cemetery</a:t>
            </a:r>
          </a:p>
          <a:p>
            <a:pPr algn="ctr"/>
            <a:r>
              <a:rPr lang="en-US" sz="2400" b="1" dirty="0" smtClean="0"/>
              <a:t>Bethesda, MD</a:t>
            </a:r>
          </a:p>
          <a:p>
            <a:pPr algn="ctr"/>
            <a:r>
              <a:rPr lang="en-US" sz="2400" b="1" dirty="0" smtClean="0"/>
              <a:t>(#282)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78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0"/>
            <a:ext cx="75798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86" y="287866"/>
            <a:ext cx="39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Posey-</a:t>
            </a:r>
            <a:r>
              <a:rPr lang="en-US" sz="2400" b="1" dirty="0" err="1" smtClean="0"/>
              <a:t>Busey</a:t>
            </a:r>
            <a:r>
              <a:rPr lang="en-US" sz="2400" b="1" dirty="0" smtClean="0"/>
              <a:t> Family Cemetery</a:t>
            </a:r>
          </a:p>
          <a:p>
            <a:pPr algn="ctr"/>
            <a:r>
              <a:rPr lang="en-US" sz="2400" b="1" dirty="0" smtClean="0"/>
              <a:t>Bethesda, MD</a:t>
            </a:r>
          </a:p>
          <a:p>
            <a:pPr algn="ctr"/>
            <a:r>
              <a:rPr lang="en-US" sz="2400" b="1" dirty="0" smtClean="0"/>
              <a:t>(#282)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1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0"/>
            <a:ext cx="75798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86" y="287866"/>
            <a:ext cx="39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Posey-</a:t>
            </a:r>
            <a:r>
              <a:rPr lang="en-US" sz="2400" b="1" dirty="0" err="1" smtClean="0"/>
              <a:t>Busey</a:t>
            </a:r>
            <a:r>
              <a:rPr lang="en-US" sz="2400" b="1" dirty="0" smtClean="0"/>
              <a:t> Family Cemetery</a:t>
            </a:r>
          </a:p>
          <a:p>
            <a:pPr algn="ctr"/>
            <a:r>
              <a:rPr lang="en-US" sz="2400" b="1" dirty="0" smtClean="0"/>
              <a:t>Bethesda, MD</a:t>
            </a:r>
          </a:p>
          <a:p>
            <a:pPr algn="ctr"/>
            <a:r>
              <a:rPr lang="en-US" sz="2400" b="1" dirty="0" smtClean="0"/>
              <a:t>(#282)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52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386" y="287866"/>
            <a:ext cx="3992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Posey-</a:t>
            </a:r>
            <a:r>
              <a:rPr lang="en-US" sz="2400" b="1" dirty="0" err="1" smtClean="0"/>
              <a:t>Busey</a:t>
            </a:r>
            <a:r>
              <a:rPr lang="en-US" sz="2400" b="1" dirty="0" smtClean="0"/>
              <a:t> Family Cemetery</a:t>
            </a:r>
          </a:p>
          <a:p>
            <a:pPr algn="ctr"/>
            <a:r>
              <a:rPr lang="en-US" sz="2400" b="1" dirty="0" smtClean="0"/>
              <a:t>Bethesda, MD</a:t>
            </a:r>
          </a:p>
          <a:p>
            <a:pPr algn="ctr"/>
            <a:r>
              <a:rPr lang="en-US" sz="2400" b="1" dirty="0" smtClean="0"/>
              <a:t>(#282)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0"/>
            <a:ext cx="757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Echostar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Glenn</dc:creator>
  <cp:lastModifiedBy>Glenn</cp:lastModifiedBy>
  <cp:revision>4</cp:revision>
  <dcterms:created xsi:type="dcterms:W3CDTF">2018-04-04T15:52:20Z</dcterms:created>
  <dcterms:modified xsi:type="dcterms:W3CDTF">2018-04-06T01:56:45Z</dcterms:modified>
</cp:coreProperties>
</file>