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>
        <p:scale>
          <a:sx n="300" d="100"/>
          <a:sy n="300" d="100"/>
        </p:scale>
        <p:origin x="-6882" y="-4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1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85D0-5271-4048-B31C-B6448457E18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6F24-651B-4CEA-B1BC-D2C0E391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3" y="0"/>
            <a:ext cx="9973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66" y="0"/>
            <a:ext cx="993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Echostar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Glenn</dc:creator>
  <cp:lastModifiedBy>Wallace, Glenn</cp:lastModifiedBy>
  <cp:revision>3</cp:revision>
  <dcterms:created xsi:type="dcterms:W3CDTF">2018-04-06T19:44:34Z</dcterms:created>
  <dcterms:modified xsi:type="dcterms:W3CDTF">2018-04-06T19:55:06Z</dcterms:modified>
</cp:coreProperties>
</file>