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63" r:id="rId5"/>
  </p:sldMasterIdLst>
  <p:notesMasterIdLst>
    <p:notesMasterId r:id="rId22"/>
  </p:notesMasterIdLst>
  <p:sldIdLst>
    <p:sldId id="262" r:id="rId6"/>
    <p:sldId id="269" r:id="rId7"/>
    <p:sldId id="319" r:id="rId8"/>
    <p:sldId id="1583" r:id="rId9"/>
    <p:sldId id="1605" r:id="rId10"/>
    <p:sldId id="325" r:id="rId11"/>
    <p:sldId id="1720" r:id="rId12"/>
    <p:sldId id="1725" r:id="rId13"/>
    <p:sldId id="1740" r:id="rId14"/>
    <p:sldId id="1606" r:id="rId15"/>
    <p:sldId id="1742" r:id="rId16"/>
    <p:sldId id="320" r:id="rId17"/>
    <p:sldId id="323" r:id="rId18"/>
    <p:sldId id="322" r:id="rId19"/>
    <p:sldId id="1342" r:id="rId20"/>
    <p:sldId id="172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id="{5DBE568D-4293-4A52-8433-D8FDECFA3100}">
          <p14:sldIdLst/>
        </p14:section>
        <p14:section name="Welcome/Strategic Planning Update" id="{11603C81-A1F7-4C6C-B88E-C7A374263C47}">
          <p14:sldIdLst/>
        </p14:section>
        <p14:section name="User Presentation #1" id="{1B70EA5C-D368-4791-937B-0446039759F7}">
          <p14:sldIdLst/>
        </p14:section>
        <p14:section name="User Presentation #2" id="{F5B0BA09-24DC-48FA-B7BF-43333B59C59F}">
          <p14:sldIdLst/>
        </p14:section>
        <p14:section name="User Presentation #3" id="{F78B9F15-36FE-4306-9966-21DC19F97686}">
          <p14:sldIdLst/>
        </p14:section>
        <p14:section name="User Presentation #4" id="{B439ED8B-EDD7-459E-AE53-F76E835BA547}">
          <p14:sldIdLst>
            <p14:sldId id="262"/>
            <p14:sldId id="269"/>
            <p14:sldId id="319"/>
            <p14:sldId id="1583"/>
            <p14:sldId id="1605"/>
            <p14:sldId id="325"/>
            <p14:sldId id="1720"/>
            <p14:sldId id="1725"/>
            <p14:sldId id="1740"/>
            <p14:sldId id="1606"/>
            <p14:sldId id="1742"/>
            <p14:sldId id="320"/>
            <p14:sldId id="323"/>
            <p14:sldId id="322"/>
            <p14:sldId id="1342"/>
            <p14:sldId id="1722"/>
          </p14:sldIdLst>
        </p14:section>
        <p14:section name="Q&amp;A" id="{2C77DE80-45AC-497F-B1C7-411B60649AEC}">
          <p14:sldIdLst/>
        </p14:section>
        <p14:section name="Closing" id="{CD69E202-6CEE-4F7B-832D-BE729AD3FE6B}">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ssaki, Cristina" initials="SC" lastIdx="1" clrIdx="0">
    <p:extLst>
      <p:ext uri="{19B8F6BF-5375-455C-9EA6-DF929625EA0E}">
        <p15:presenceInfo xmlns:p15="http://schemas.microsoft.com/office/powerpoint/2012/main" userId="S::Cristina.Sassaki@montgomeryparks.org::4421dfc4-9206-40fa-92e8-7d20fbd36cc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8F4E"/>
    <a:srgbClr val="A7A9AC"/>
    <a:srgbClr val="BCD38B"/>
    <a:srgbClr val="E3CE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9371" autoAdjust="0"/>
  </p:normalViewPr>
  <p:slideViewPr>
    <p:cSldViewPr snapToGrid="0">
      <p:cViewPr varScale="1">
        <p:scale>
          <a:sx n="56" d="100"/>
          <a:sy n="56" d="100"/>
        </p:scale>
        <p:origin x="1685"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27DE33-61B4-4DC6-9B26-13ADE95127B4}" type="datetimeFigureOut">
              <a:rPr lang="en-US" smtClean="0"/>
              <a:t>11/10/2020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DE8A52-F6AA-44B2-9723-66D27AAEE27A}" type="slidenum">
              <a:rPr lang="en-US" smtClean="0"/>
              <a:t>‹#›</a:t>
            </a:fld>
            <a:endParaRPr lang="en-US"/>
          </a:p>
        </p:txBody>
      </p:sp>
    </p:spTree>
    <p:extLst>
      <p:ext uri="{BB962C8B-B14F-4D97-AF65-F5344CB8AC3E}">
        <p14:creationId xmlns:p14="http://schemas.microsoft.com/office/powerpoint/2010/main" val="3401917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Chris and Carter. Hello everybody, I am Cristina Sassaki, Park planner and urban designer within the Park Planning and Stewardship Division. My work focus on planning the needs and locations for parks and public spaces within master/sector plans, functional plans and park studies. Chris, can you introduce yourself? </a:t>
            </a:r>
          </a:p>
        </p:txBody>
      </p:sp>
      <p:sp>
        <p:nvSpPr>
          <p:cNvPr id="4" name="Slide Number Placeholder 3"/>
          <p:cNvSpPr>
            <a:spLocks noGrp="1"/>
          </p:cNvSpPr>
          <p:nvPr>
            <p:ph type="sldNum" sz="quarter" idx="5"/>
          </p:nvPr>
        </p:nvSpPr>
        <p:spPr/>
        <p:txBody>
          <a:bodyPr/>
          <a:lstStyle/>
          <a:p>
            <a:fld id="{C2DE8A52-F6AA-44B2-9723-66D27AAEE27A}" type="slidenum">
              <a:rPr lang="en-US" smtClean="0"/>
              <a:t>1</a:t>
            </a:fld>
            <a:endParaRPr lang="en-US"/>
          </a:p>
        </p:txBody>
      </p:sp>
    </p:spTree>
    <p:extLst>
      <p:ext uri="{BB962C8B-B14F-4D97-AF65-F5344CB8AC3E}">
        <p14:creationId xmlns:p14="http://schemas.microsoft.com/office/powerpoint/2010/main" val="173102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move on to demand.</a:t>
            </a:r>
          </a:p>
          <a:p>
            <a:r>
              <a:rPr lang="en-US" dirty="0"/>
              <a:t>We are calculating our demand based on our GIS property layer. </a:t>
            </a:r>
          </a:p>
          <a:p>
            <a:r>
              <a:rPr lang="en-US" dirty="0"/>
              <a:t>Here you see that we are trying to calculate the demand of one-acre square that is overlaying two parcels showing different land uses: yellow for residential and blue for commercial/office. We are apportioning the area within the acre-square in comparison to the overall parcel. In this case, our acre-square has 439 out of the 1,443 residents in that parcel and 18 out of 390 jobs.</a:t>
            </a:r>
          </a:p>
          <a:p>
            <a:r>
              <a:rPr lang="en-US" dirty="0"/>
              <a:t>The small map shows the results of the demand results for each square-acre, the darker red showing more people</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284723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we covered the walk network, the supply and demand. Now let’s focus on the results and the tool metric of experiences points per person. Chris will be showing you the tool in a live demo.</a:t>
            </a:r>
          </a:p>
          <a:p>
            <a:endParaRPr lang="en-US" dirty="0"/>
          </a:p>
        </p:txBody>
      </p:sp>
      <p:sp>
        <p:nvSpPr>
          <p:cNvPr id="4" name="Slide Number Placeholder 3"/>
          <p:cNvSpPr>
            <a:spLocks noGrp="1"/>
          </p:cNvSpPr>
          <p:nvPr>
            <p:ph type="sldNum" sz="quarter" idx="5"/>
          </p:nvPr>
        </p:nvSpPr>
        <p:spPr/>
        <p:txBody>
          <a:bodyPr/>
          <a:lstStyle/>
          <a:p>
            <a:fld id="{C2DE8A52-F6AA-44B2-9723-66D27AAEE27A}" type="slidenum">
              <a:rPr lang="en-US" smtClean="0"/>
              <a:t>11</a:t>
            </a:fld>
            <a:endParaRPr lang="en-US"/>
          </a:p>
        </p:txBody>
      </p:sp>
    </p:spTree>
    <p:extLst>
      <p:ext uri="{BB962C8B-B14F-4D97-AF65-F5344CB8AC3E}">
        <p14:creationId xmlns:p14="http://schemas.microsoft.com/office/powerpoint/2010/main" val="203259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 text here…</a:t>
            </a:r>
          </a:p>
          <a:p>
            <a:pPr marL="171450" indent="-171450">
              <a:buFont typeface="Arial" panose="020B0604020202020204" pitchFamily="34" charset="0"/>
              <a:buChar char="•"/>
            </a:pPr>
            <a:r>
              <a:rPr lang="en-US" dirty="0"/>
              <a:t>With supply and demand captured on all the grids in the county, we use another python script to create the affected points per person for all of the County you see here on the map. </a:t>
            </a:r>
          </a:p>
          <a:p>
            <a:pPr marL="171450" indent="-171450">
              <a:buFont typeface="Arial" panose="020B0604020202020204" pitchFamily="34" charset="0"/>
              <a:buChar char="•"/>
            </a:pPr>
            <a:r>
              <a:rPr lang="en-US" dirty="0"/>
              <a:t>With the county measured, we put the results into a statistical distribution curve where we identified the amount of points per person that represents the 50</a:t>
            </a:r>
            <a:r>
              <a:rPr lang="en-US" baseline="30000" dirty="0"/>
              <a:t>th</a:t>
            </a:r>
            <a:r>
              <a:rPr lang="en-US" dirty="0"/>
              <a:t> percentile. From there we color coded the grids that are below average red/orange, and the grids that are above average are colored green.</a:t>
            </a:r>
          </a:p>
          <a:p>
            <a:pPr marL="171450" indent="-171450">
              <a:buFont typeface="Arial" panose="020B0604020202020204" pitchFamily="34" charset="0"/>
              <a:buChar char="•"/>
            </a:pPr>
            <a:r>
              <a:rPr lang="en-US" dirty="0"/>
              <a:t>One of the main ideas behind this tool, help staff be able to ‘fix’ the below average red areas.</a:t>
            </a:r>
          </a:p>
          <a:p>
            <a:pPr marL="171450" indent="-171450">
              <a:buFont typeface="Arial" panose="020B0604020202020204" pitchFamily="34" charset="0"/>
              <a:buChar char="•"/>
            </a:pPr>
            <a:r>
              <a:rPr lang="en-US" dirty="0"/>
              <a:t>We want to highlight the areas that are below average and determine how many and what types of amenities are needed to fix a problem area.</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Go into tool- show below average areas</a:t>
            </a:r>
          </a:p>
          <a:p>
            <a:pPr marL="171450" indent="-171450">
              <a:buFont typeface="Arial" panose="020B0604020202020204" pitchFamily="34" charset="0"/>
              <a:buChar char="•"/>
            </a:pPr>
            <a:r>
              <a:rPr lang="en-US" dirty="0"/>
              <a:t>Tool, staffer wants to put a park in a red area, finds out how much is needed</a:t>
            </a:r>
          </a:p>
          <a:p>
            <a:pPr marL="171450" indent="-171450">
              <a:buFont typeface="Arial" panose="020B0604020202020204" pitchFamily="34" charset="0"/>
              <a:buChar char="•"/>
            </a:pPr>
            <a:r>
              <a:rPr lang="en-US" dirty="0"/>
              <a:t>What if it was a development review? Add people determine more points.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Mention that the tool uses a geoprocessing model created initially in ArcMap model builder.</a:t>
            </a:r>
          </a:p>
          <a:p>
            <a:pPr marL="171450" indent="-171450">
              <a:buFont typeface="Arial" panose="020B0604020202020204" pitchFamily="34" charset="0"/>
              <a:buChar char="•"/>
            </a:pPr>
            <a:r>
              <a:rPr lang="en-US" dirty="0"/>
              <a:t>The website is a customized </a:t>
            </a:r>
            <a:r>
              <a:rPr lang="en-US" dirty="0" err="1"/>
              <a:t>esri</a:t>
            </a:r>
            <a:r>
              <a:rPr lang="en-US" dirty="0"/>
              <a:t> dashboard app that is able to submit jobs and display the results from that published </a:t>
            </a:r>
            <a:r>
              <a:rPr lang="en-US"/>
              <a:t>geoprocessing model.</a:t>
            </a:r>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to </a:t>
            </a:r>
            <a:r>
              <a:rPr lang="en-US" b="1" dirty="0"/>
              <a:t>the</a:t>
            </a:r>
            <a:r>
              <a:rPr lang="en-US" dirty="0"/>
              <a:t> applications I just shared with you, there are other uses for the tool. Cristina will be covering the other uses. Back to our PPT slides.</a:t>
            </a:r>
          </a:p>
        </p:txBody>
      </p:sp>
      <p:sp>
        <p:nvSpPr>
          <p:cNvPr id="4" name="Slide Number Placeholder 3"/>
          <p:cNvSpPr>
            <a:spLocks noGrp="1"/>
          </p:cNvSpPr>
          <p:nvPr>
            <p:ph type="sldNum" sz="quarter" idx="5"/>
          </p:nvPr>
        </p:nvSpPr>
        <p:spPr/>
        <p:txBody>
          <a:bodyPr/>
          <a:lstStyle/>
          <a:p>
            <a:fld id="{C2DE8A52-F6AA-44B2-9723-66D27AAEE27A}" type="slidenum">
              <a:rPr lang="en-US" smtClean="0"/>
              <a:t>12</a:t>
            </a:fld>
            <a:endParaRPr lang="en-US"/>
          </a:p>
        </p:txBody>
      </p:sp>
    </p:spTree>
    <p:extLst>
      <p:ext uri="{BB962C8B-B14F-4D97-AF65-F5344CB8AC3E}">
        <p14:creationId xmlns:p14="http://schemas.microsoft.com/office/powerpoint/2010/main" val="417551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Chris. Another use of the tool is on sector/master plans. In this example, we have the new SS Downtown and Adjacent Communities boundary. We can see that within the boundary we are below average in all the experiences. But particularly short in active experiences where 86.4% of the people are way below the active experience points per person on the slider. The goal of the analysis here is to make sure our programmatic recommendations during the plan process allow opportunities to reduce the gaps of park experiences where they are needed the most. Since we have a scenario tool, we can predict the impact of our recommendations.</a:t>
            </a:r>
          </a:p>
        </p:txBody>
      </p:sp>
      <p:sp>
        <p:nvSpPr>
          <p:cNvPr id="4" name="Slide Number Placeholder 3"/>
          <p:cNvSpPr>
            <a:spLocks noGrp="1"/>
          </p:cNvSpPr>
          <p:nvPr>
            <p:ph type="sldNum" sz="quarter" idx="5"/>
          </p:nvPr>
        </p:nvSpPr>
        <p:spPr/>
        <p:txBody>
          <a:bodyPr/>
          <a:lstStyle/>
          <a:p>
            <a:fld id="{C2DE8A52-F6AA-44B2-9723-66D27AAEE27A}" type="slidenum">
              <a:rPr lang="en-US" smtClean="0"/>
              <a:t>13</a:t>
            </a:fld>
            <a:endParaRPr lang="en-US"/>
          </a:p>
        </p:txBody>
      </p:sp>
    </p:spTree>
    <p:extLst>
      <p:ext uri="{BB962C8B-B14F-4D97-AF65-F5344CB8AC3E}">
        <p14:creationId xmlns:p14="http://schemas.microsoft.com/office/powerpoint/2010/main" val="3468788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The last application I would like to cover in this presentation is how we started to consider equity in this analysis.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First, we converted the square acre results into census tracts to make the visualization of the level of service comparable to demographic census tract data available. Here you can see how the deficits concentrated down county and along major corridors. Read= more areas below average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We then add the two layers we used in our CIP process this year to address equity: Race and Income. The darker the blue, the more vulnerable the area 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Last map shows a combination of underserved areas in terms of experiences and race/income. A new equity map is being finalized by the General Plan team, once we get that, we will substitute our race/income placeholder map, and rerun the results. The beauty of our grid GIS data is that because it is so precise it can adapt the next scale of info to be comparable to other set of analysis. We can always do the opposite process and convert the census tract into square acre data in GIS if we want more precise geolocated results.</a:t>
            </a:r>
          </a:p>
          <a:p>
            <a:r>
              <a:rPr lang="en-US" sz="1200" b="1" kern="1200" dirty="0">
                <a:solidFill>
                  <a:schemeClr val="tx1"/>
                </a:solidFill>
                <a:effectLst/>
                <a:latin typeface="+mn-lt"/>
                <a:ea typeface="+mn-ea"/>
                <a:cs typeface="+mn-cs"/>
              </a:rPr>
              <a:t>We will be working with the land acquisition team soon to map the best locations that fulfill equity and other issues.</a:t>
            </a:r>
            <a:endParaRPr lang="en-US" dirty="0"/>
          </a:p>
        </p:txBody>
      </p:sp>
      <p:sp>
        <p:nvSpPr>
          <p:cNvPr id="4" name="Slide Number Placeholder 3"/>
          <p:cNvSpPr>
            <a:spLocks noGrp="1"/>
          </p:cNvSpPr>
          <p:nvPr>
            <p:ph type="sldNum" sz="quarter" idx="5"/>
          </p:nvPr>
        </p:nvSpPr>
        <p:spPr/>
        <p:txBody>
          <a:bodyPr/>
          <a:lstStyle/>
          <a:p>
            <a:fld id="{C2DE8A52-F6AA-44B2-9723-66D27AAEE27A}" type="slidenum">
              <a:rPr lang="en-US" smtClean="0"/>
              <a:t>14</a:t>
            </a:fld>
            <a:endParaRPr lang="en-US"/>
          </a:p>
        </p:txBody>
      </p:sp>
    </p:spTree>
    <p:extLst>
      <p:ext uri="{BB962C8B-B14F-4D97-AF65-F5344CB8AC3E}">
        <p14:creationId xmlns:p14="http://schemas.microsoft.com/office/powerpoint/2010/main" val="4042310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xfrm>
            <a:off x="-577850" y="528638"/>
            <a:ext cx="6203950" cy="3490912"/>
          </a:xfrm>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To wrap up, this slide shows a recap of the Plan’s major benefits.  By using our new methodology to analyze access to parks and open spaces, we can prioritize where we spend limited public funds and create a network of publicly- and privately-owned energized spaces to serve the public. </a:t>
            </a:r>
          </a:p>
          <a:p>
            <a:endParaRPr lang="en-US" dirty="0"/>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316" eaLnBrk="0" hangingPunct="0">
              <a:defRPr sz="1500">
                <a:solidFill>
                  <a:schemeClr val="tx1"/>
                </a:solidFill>
                <a:latin typeface="Times New Roman" pitchFamily="18" charset="0"/>
              </a:defRPr>
            </a:lvl1pPr>
            <a:lvl2pPr marL="724974" indent="-278836" defTabSz="909316" eaLnBrk="0" hangingPunct="0">
              <a:defRPr sz="1500">
                <a:solidFill>
                  <a:schemeClr val="tx1"/>
                </a:solidFill>
                <a:latin typeface="Times New Roman" pitchFamily="18" charset="0"/>
              </a:defRPr>
            </a:lvl2pPr>
            <a:lvl3pPr marL="1115343" indent="-223067" defTabSz="909316" eaLnBrk="0" hangingPunct="0">
              <a:defRPr sz="1500">
                <a:solidFill>
                  <a:schemeClr val="tx1"/>
                </a:solidFill>
                <a:latin typeface="Times New Roman" pitchFamily="18" charset="0"/>
              </a:defRPr>
            </a:lvl3pPr>
            <a:lvl4pPr marL="1561481" indent="-223067" defTabSz="909316" eaLnBrk="0" hangingPunct="0">
              <a:defRPr sz="1500">
                <a:solidFill>
                  <a:schemeClr val="tx1"/>
                </a:solidFill>
                <a:latin typeface="Times New Roman" pitchFamily="18" charset="0"/>
              </a:defRPr>
            </a:lvl4pPr>
            <a:lvl5pPr marL="2007620" indent="-223067" defTabSz="909316" eaLnBrk="0" hangingPunct="0">
              <a:defRPr sz="1500">
                <a:solidFill>
                  <a:schemeClr val="tx1"/>
                </a:solidFill>
                <a:latin typeface="Times New Roman" pitchFamily="18" charset="0"/>
              </a:defRPr>
            </a:lvl5pPr>
            <a:lvl6pPr marL="2453757" indent="-223067" defTabSz="909316" eaLnBrk="0" fontAlgn="base" hangingPunct="0">
              <a:spcBef>
                <a:spcPct val="0"/>
              </a:spcBef>
              <a:spcAft>
                <a:spcPct val="0"/>
              </a:spcAft>
              <a:defRPr sz="1500">
                <a:solidFill>
                  <a:schemeClr val="tx1"/>
                </a:solidFill>
                <a:latin typeface="Times New Roman" pitchFamily="18" charset="0"/>
              </a:defRPr>
            </a:lvl6pPr>
            <a:lvl7pPr marL="2899896" indent="-223067" defTabSz="909316" eaLnBrk="0" fontAlgn="base" hangingPunct="0">
              <a:spcBef>
                <a:spcPct val="0"/>
              </a:spcBef>
              <a:spcAft>
                <a:spcPct val="0"/>
              </a:spcAft>
              <a:defRPr sz="1500">
                <a:solidFill>
                  <a:schemeClr val="tx1"/>
                </a:solidFill>
                <a:latin typeface="Times New Roman" pitchFamily="18" charset="0"/>
              </a:defRPr>
            </a:lvl7pPr>
            <a:lvl8pPr marL="3346033" indent="-223067" defTabSz="909316" eaLnBrk="0" fontAlgn="base" hangingPunct="0">
              <a:spcBef>
                <a:spcPct val="0"/>
              </a:spcBef>
              <a:spcAft>
                <a:spcPct val="0"/>
              </a:spcAft>
              <a:defRPr sz="1500">
                <a:solidFill>
                  <a:schemeClr val="tx1"/>
                </a:solidFill>
                <a:latin typeface="Times New Roman" pitchFamily="18" charset="0"/>
              </a:defRPr>
            </a:lvl8pPr>
            <a:lvl9pPr marL="3792170" indent="-223067" defTabSz="909316" eaLnBrk="0" fontAlgn="base" hangingPunct="0">
              <a:spcBef>
                <a:spcPct val="0"/>
              </a:spcBef>
              <a:spcAft>
                <a:spcPct val="0"/>
              </a:spcAft>
              <a:defRPr sz="1500">
                <a:solidFill>
                  <a:schemeClr val="tx1"/>
                </a:solidFill>
                <a:latin typeface="Times New Roman" pitchFamily="18" charset="0"/>
              </a:defRPr>
            </a:lvl9pPr>
          </a:lstStyle>
          <a:p>
            <a:pPr eaLnBrk="1" hangingPunct="1"/>
            <a:fld id="{ACADCC5E-4FD9-4410-81A4-C5EE45C00460}" type="slidenum">
              <a:rPr lang="en-US" sz="1300"/>
              <a:pPr eaLnBrk="1" hangingPunct="1"/>
              <a:t>15</a:t>
            </a:fld>
            <a:endParaRPr lang="en-US" sz="1300"/>
          </a:p>
        </p:txBody>
      </p:sp>
    </p:spTree>
    <p:extLst>
      <p:ext uri="{BB962C8B-B14F-4D97-AF65-F5344CB8AC3E}">
        <p14:creationId xmlns:p14="http://schemas.microsoft.com/office/powerpoint/2010/main" val="2904576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your time, here are the links to some of the online resources and tools you can learn more about this GIS tool and methodology and about the project.</a:t>
            </a:r>
          </a:p>
          <a:p>
            <a:endParaRPr lang="en-US" dirty="0"/>
          </a:p>
        </p:txBody>
      </p:sp>
    </p:spTree>
    <p:extLst>
      <p:ext uri="{BB962C8B-B14F-4D97-AF65-F5344CB8AC3E}">
        <p14:creationId xmlns:p14="http://schemas.microsoft.com/office/powerpoint/2010/main" val="3287208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functional plan focus on a system, in this case a system of parks and open spaces. Today we will be focusing on one aspect of the Energized Public Spaces Functional master plan: its quantitative analysis. To respond to the challenge of providing more parks where we have more people, we created a GIS tool to help us prioritize and analyze where and what type of experiences we can add to our system for people to enjoy the outdoors.</a:t>
            </a:r>
          </a:p>
        </p:txBody>
      </p:sp>
      <p:sp>
        <p:nvSpPr>
          <p:cNvPr id="4" name="Slide Number Placeholder 3"/>
          <p:cNvSpPr>
            <a:spLocks noGrp="1"/>
          </p:cNvSpPr>
          <p:nvPr>
            <p:ph type="sldNum" sz="quarter" idx="5"/>
          </p:nvPr>
        </p:nvSpPr>
        <p:spPr/>
        <p:txBody>
          <a:bodyPr/>
          <a:lstStyle/>
          <a:p>
            <a:fld id="{C2DE8A52-F6AA-44B2-9723-66D27AAEE27A}" type="slidenum">
              <a:rPr lang="en-US" smtClean="0"/>
              <a:t>2</a:t>
            </a:fld>
            <a:endParaRPr lang="en-US"/>
          </a:p>
        </p:txBody>
      </p:sp>
    </p:spTree>
    <p:extLst>
      <p:ext uri="{BB962C8B-B14F-4D97-AF65-F5344CB8AC3E}">
        <p14:creationId xmlns:p14="http://schemas.microsoft.com/office/powerpoint/2010/main" val="1657853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The key and innovative idea here is the understanding that all parks are not created equal. We need to ensure that we have a well distributed geographic park system, and distributed experiences (things to do) among them. Only then will we truly be serving all of our residents.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We use experience points per person as our metric and we will learn more about it in the upcoming slides.</a:t>
            </a:r>
            <a:endParaRPr lang="en-US" dirty="0"/>
          </a:p>
          <a:p>
            <a:pPr lvl="0"/>
            <a:r>
              <a:rPr lang="en-US" sz="1200" b="1" kern="1200" dirty="0">
                <a:solidFill>
                  <a:schemeClr val="tx1"/>
                </a:solidFill>
                <a:effectLst/>
                <a:latin typeface="+mn-lt"/>
                <a:ea typeface="+mn-ea"/>
                <a:cs typeface="+mn-cs"/>
              </a:rPr>
              <a:t>Active recreation to encourage people to exercise outdoors and fight physical inactivity.</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CONTEMPLATIVE RECREATION to allow people to reconnect with nature, fight chronic disease, burnt out feeling, escape chaos and depression</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Third, social gathering - offer places where people can come together as a community, and fight depression and loneliness. Especially in urbanizing areas, where we have the highest concentration of multi-family buildings with no backyards and outdoor spaces where people can meet and get together as a community.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2DE8A52-F6AA-44B2-9723-66D27AAEE27A}" type="slidenum">
              <a:rPr lang="en-US" smtClean="0"/>
              <a:t>3</a:t>
            </a:fld>
            <a:endParaRPr lang="en-US"/>
          </a:p>
        </p:txBody>
      </p:sp>
    </p:spTree>
    <p:extLst>
      <p:ext uri="{BB962C8B-B14F-4D97-AF65-F5344CB8AC3E}">
        <p14:creationId xmlns:p14="http://schemas.microsoft.com/office/powerpoint/2010/main" val="1081261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 order to provide results based on these experiences we had to collect data on all the amenities/facilities that were accessible within a walking distance. This Plan identifies all things people can do for all public spaces, independent of ownership: M-NCPPC-own parks, state, federal, municipal, schools and privately-owned public spaces. We ended up collecting beyond the study area to be able to do the analysis in areas of equity that were outside the urbanizing areas. As you can see, M-NCPPC facilities correspond to around 40% of the total supply we analyzed.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61494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important things we did from the beginning in GIS was to break up the county into a regular grid of 1-acre square. Each acre-square of the grid will have a supply and demand number associated to it and allows the equal comparison among the cells. As a contrast, if we were using census tracts instead the information would be dissolved into fewer areas – in the picture in the screen 3 census tracts vs. 186 cells in the grid. This approach also deviates from the traditional GIS analysis that measures walkability from park entrances and trailheads since it allows to measure walking distance from where you are within the grid. Without GIS it will be impossible to generate the more than 90k walksheds we have in the study area. </a:t>
            </a:r>
          </a:p>
        </p:txBody>
      </p:sp>
    </p:spTree>
    <p:extLst>
      <p:ext uri="{BB962C8B-B14F-4D97-AF65-F5344CB8AC3E}">
        <p14:creationId xmlns:p14="http://schemas.microsoft.com/office/powerpoint/2010/main" val="126666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we did it:</a:t>
            </a:r>
          </a:p>
          <a:p>
            <a:r>
              <a:rPr lang="en-US" dirty="0"/>
              <a:t>In summary, we map a walking network and generated 100 of thousands of walksheds from each cell in the grid. Once we mapped all the “things to do” within the 3 experiences, we look at the demand of people, including workers and residents who will be potentially benefiting from those amenities. The outcome will be a map showing the amount of experiences points per person for each location.</a:t>
            </a:r>
          </a:p>
          <a:p>
            <a:r>
              <a:rPr lang="en-US" dirty="0"/>
              <a:t>A REMINDER: we are not measuring capacity and/or conditions at this version of the tool. The focus is on accessibility and community benefit reflected on amount of experience and diversity of people who can use that facility.</a:t>
            </a:r>
          </a:p>
        </p:txBody>
      </p:sp>
      <p:sp>
        <p:nvSpPr>
          <p:cNvPr id="4" name="Slide Number Placeholder 3"/>
          <p:cNvSpPr>
            <a:spLocks noGrp="1"/>
          </p:cNvSpPr>
          <p:nvPr>
            <p:ph type="sldNum" sz="quarter" idx="5"/>
          </p:nvPr>
        </p:nvSpPr>
        <p:spPr/>
        <p:txBody>
          <a:bodyPr/>
          <a:lstStyle/>
          <a:p>
            <a:fld id="{C2DE8A52-F6AA-44B2-9723-66D27AAEE27A}" type="slidenum">
              <a:rPr lang="en-US" smtClean="0"/>
              <a:t>6</a:t>
            </a:fld>
            <a:endParaRPr lang="en-US"/>
          </a:p>
        </p:txBody>
      </p:sp>
    </p:spTree>
    <p:extLst>
      <p:ext uri="{BB962C8B-B14F-4D97-AF65-F5344CB8AC3E}">
        <p14:creationId xmlns:p14="http://schemas.microsoft.com/office/powerpoint/2010/main" val="1278585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Let’s take a closer look on how we worked with supply. </a:t>
            </a:r>
          </a:p>
          <a:p>
            <a:r>
              <a:rPr lang="en-US" dirty="0"/>
              <a:t>From each acre square we produce a walkshed based on half-mile distance or average 10-min walk. ESRI has a tool to generate these walksheds and we use our customized pedestrian network for the county. And one at the time we cross-referenced the amenities: these blue dots you are seeing in the map. For each amenity such as dog parks, fields, courts, playgrounds, trails, we provide a score in each of the three types of recreational experiences: active, contemplative and social gathering. Chris wrote a python script to help in calculating for each of these acre-square the total score for each experience within each walkshed. It will be almost impossible task to do it without GIS, considering 90+k of walksheds we have in the study area.</a:t>
            </a:r>
          </a:p>
          <a:p>
            <a:r>
              <a:rPr lang="en-US" dirty="0"/>
              <a:t>Important: we are MEASURING facilities FROM WHERE YOU ARE. Let’s take a look at Woodside Urban Park to see what amenities we found there.</a:t>
            </a:r>
          </a:p>
          <a:p>
            <a:endParaRPr lang="en-US" dirty="0"/>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183" eaLnBrk="0" hangingPunct="0">
              <a:defRPr sz="1500">
                <a:solidFill>
                  <a:schemeClr val="tx1"/>
                </a:solidFill>
                <a:latin typeface="Times New Roman" pitchFamily="18" charset="0"/>
              </a:defRPr>
            </a:lvl1pPr>
            <a:lvl2pPr marL="724867" indent="-278795" defTabSz="909183" eaLnBrk="0" hangingPunct="0">
              <a:defRPr sz="1500">
                <a:solidFill>
                  <a:schemeClr val="tx1"/>
                </a:solidFill>
                <a:latin typeface="Times New Roman" pitchFamily="18" charset="0"/>
              </a:defRPr>
            </a:lvl2pPr>
            <a:lvl3pPr marL="1115180" indent="-223034" defTabSz="909183" eaLnBrk="0" hangingPunct="0">
              <a:defRPr sz="1500">
                <a:solidFill>
                  <a:schemeClr val="tx1"/>
                </a:solidFill>
                <a:latin typeface="Times New Roman" pitchFamily="18" charset="0"/>
              </a:defRPr>
            </a:lvl3pPr>
            <a:lvl4pPr marL="1561253" indent="-223034" defTabSz="909183" eaLnBrk="0" hangingPunct="0">
              <a:defRPr sz="1500">
                <a:solidFill>
                  <a:schemeClr val="tx1"/>
                </a:solidFill>
                <a:latin typeface="Times New Roman" pitchFamily="18" charset="0"/>
              </a:defRPr>
            </a:lvl4pPr>
            <a:lvl5pPr marL="2007325" indent="-223034" defTabSz="909183" eaLnBrk="0" hangingPunct="0">
              <a:defRPr sz="1500">
                <a:solidFill>
                  <a:schemeClr val="tx1"/>
                </a:solidFill>
                <a:latin typeface="Times New Roman" pitchFamily="18" charset="0"/>
              </a:defRPr>
            </a:lvl5pPr>
            <a:lvl6pPr marL="2453398" indent="-223034" defTabSz="909183" eaLnBrk="0" fontAlgn="base" hangingPunct="0">
              <a:spcBef>
                <a:spcPct val="0"/>
              </a:spcBef>
              <a:spcAft>
                <a:spcPct val="0"/>
              </a:spcAft>
              <a:defRPr sz="1500">
                <a:solidFill>
                  <a:schemeClr val="tx1"/>
                </a:solidFill>
                <a:latin typeface="Times New Roman" pitchFamily="18" charset="0"/>
              </a:defRPr>
            </a:lvl6pPr>
            <a:lvl7pPr marL="2899471" indent="-223034" defTabSz="909183" eaLnBrk="0" fontAlgn="base" hangingPunct="0">
              <a:spcBef>
                <a:spcPct val="0"/>
              </a:spcBef>
              <a:spcAft>
                <a:spcPct val="0"/>
              </a:spcAft>
              <a:defRPr sz="1500">
                <a:solidFill>
                  <a:schemeClr val="tx1"/>
                </a:solidFill>
                <a:latin typeface="Times New Roman" pitchFamily="18" charset="0"/>
              </a:defRPr>
            </a:lvl7pPr>
            <a:lvl8pPr marL="3345543" indent="-223034" defTabSz="909183" eaLnBrk="0" fontAlgn="base" hangingPunct="0">
              <a:spcBef>
                <a:spcPct val="0"/>
              </a:spcBef>
              <a:spcAft>
                <a:spcPct val="0"/>
              </a:spcAft>
              <a:defRPr sz="1500">
                <a:solidFill>
                  <a:schemeClr val="tx1"/>
                </a:solidFill>
                <a:latin typeface="Times New Roman" pitchFamily="18" charset="0"/>
              </a:defRPr>
            </a:lvl8pPr>
            <a:lvl9pPr marL="3791614" indent="-223034" defTabSz="909183" eaLnBrk="0" fontAlgn="base" hangingPunct="0">
              <a:spcBef>
                <a:spcPct val="0"/>
              </a:spcBef>
              <a:spcAft>
                <a:spcPct val="0"/>
              </a:spcAft>
              <a:defRPr sz="1500">
                <a:solidFill>
                  <a:schemeClr val="tx1"/>
                </a:solidFill>
                <a:latin typeface="Times New Roman" pitchFamily="18" charset="0"/>
              </a:defRPr>
            </a:lvl9pPr>
          </a:lstStyle>
          <a:p>
            <a:pPr eaLnBrk="1" hangingPunct="1"/>
            <a:fld id="{ACADCC5E-4FD9-4410-81A4-C5EE45C00460}" type="slidenum">
              <a:rPr lang="en-US" sz="1300"/>
              <a:pPr eaLnBrk="1" hangingPunct="1"/>
              <a:t>7</a:t>
            </a:fld>
            <a:endParaRPr lang="en-US" sz="1300"/>
          </a:p>
        </p:txBody>
      </p:sp>
    </p:spTree>
    <p:extLst>
      <p:ext uri="{BB962C8B-B14F-4D97-AF65-F5344CB8AC3E}">
        <p14:creationId xmlns:p14="http://schemas.microsoft.com/office/powerpoint/2010/main" val="1417088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chart you see the list of facilities and the score each facility received on the three experiences. In the map on the bottom right you can see the GIS database with polygons identifying each facility. For courts, fields and the most common facilities we used existing data from EAM, but since we collected data from other providers as well, we created a separate GIS layer for the EPS amenities analyzed. </a:t>
            </a:r>
          </a:p>
        </p:txBody>
      </p:sp>
      <p:sp>
        <p:nvSpPr>
          <p:cNvPr id="4" name="Slide Number Placeholder 3"/>
          <p:cNvSpPr>
            <a:spLocks noGrp="1"/>
          </p:cNvSpPr>
          <p:nvPr>
            <p:ph type="sldNum" sz="quarter" idx="5"/>
          </p:nvPr>
        </p:nvSpPr>
        <p:spPr/>
        <p:txBody>
          <a:bodyPr/>
          <a:lstStyle/>
          <a:p>
            <a:fld id="{C2DE8A52-F6AA-44B2-9723-66D27AAEE27A}" type="slidenum">
              <a:rPr lang="en-US" smtClean="0"/>
              <a:t>8</a:t>
            </a:fld>
            <a:endParaRPr lang="en-US"/>
          </a:p>
        </p:txBody>
      </p:sp>
    </p:spTree>
    <p:extLst>
      <p:ext uri="{BB962C8B-B14F-4D97-AF65-F5344CB8AC3E}">
        <p14:creationId xmlns:p14="http://schemas.microsoft.com/office/powerpoint/2010/main" val="2542534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 quick look in other locations when compared to Woodside Urban Park.</a:t>
            </a:r>
          </a:p>
        </p:txBody>
      </p:sp>
      <p:sp>
        <p:nvSpPr>
          <p:cNvPr id="4" name="Slide Number Placeholder 3"/>
          <p:cNvSpPr>
            <a:spLocks noGrp="1"/>
          </p:cNvSpPr>
          <p:nvPr>
            <p:ph type="sldNum" sz="quarter" idx="5"/>
          </p:nvPr>
        </p:nvSpPr>
        <p:spPr/>
        <p:txBody>
          <a:bodyPr/>
          <a:lstStyle/>
          <a:p>
            <a:fld id="{C2DE8A52-F6AA-44B2-9723-66D27AAEE27A}" type="slidenum">
              <a:rPr lang="en-US" smtClean="0"/>
              <a:t>9</a:t>
            </a:fld>
            <a:endParaRPr lang="en-US"/>
          </a:p>
        </p:txBody>
      </p:sp>
    </p:spTree>
    <p:extLst>
      <p:ext uri="{BB962C8B-B14F-4D97-AF65-F5344CB8AC3E}">
        <p14:creationId xmlns:p14="http://schemas.microsoft.com/office/powerpoint/2010/main" val="3606769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92C01-4406-4976-93F0-7DDA64F44A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EA069E-80DF-4CE7-873E-338EF82154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4ACB2A-6A82-4C6A-B537-26CD18871797}"/>
              </a:ext>
            </a:extLst>
          </p:cNvPr>
          <p:cNvSpPr>
            <a:spLocks noGrp="1"/>
          </p:cNvSpPr>
          <p:nvPr>
            <p:ph type="dt" sz="half" idx="10"/>
          </p:nvPr>
        </p:nvSpPr>
        <p:spPr/>
        <p:txBody>
          <a:bodyPr/>
          <a:lstStyle/>
          <a:p>
            <a:fld id="{E417C976-673E-4B51-87CE-FB00CE374FD9}" type="datetimeFigureOut">
              <a:rPr lang="en-US" smtClean="0"/>
              <a:t>11/10/2020</a:t>
            </a:fld>
            <a:endParaRPr lang="en-US"/>
          </a:p>
        </p:txBody>
      </p:sp>
      <p:sp>
        <p:nvSpPr>
          <p:cNvPr id="5" name="Footer Placeholder 4">
            <a:extLst>
              <a:ext uri="{FF2B5EF4-FFF2-40B4-BE49-F238E27FC236}">
                <a16:creationId xmlns:a16="http://schemas.microsoft.com/office/drawing/2014/main" id="{1C22B5EB-50AA-49C9-B2D2-3C73BC9873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F7CAEA-6400-4C1B-A4AB-4B4020875127}"/>
              </a:ext>
            </a:extLst>
          </p:cNvPr>
          <p:cNvSpPr>
            <a:spLocks noGrp="1"/>
          </p:cNvSpPr>
          <p:nvPr>
            <p:ph type="sldNum" sz="quarter" idx="12"/>
          </p:nvPr>
        </p:nvSpPr>
        <p:spPr/>
        <p:txBody>
          <a:bodyPr/>
          <a:lstStyle/>
          <a:p>
            <a:fld id="{8DDC84F5-59BF-4AF9-B9A9-924685DE93FA}" type="slidenum">
              <a:rPr lang="en-US" smtClean="0"/>
              <a:t>‹#›</a:t>
            </a:fld>
            <a:endParaRPr lang="en-US"/>
          </a:p>
        </p:txBody>
      </p:sp>
    </p:spTree>
    <p:extLst>
      <p:ext uri="{BB962C8B-B14F-4D97-AF65-F5344CB8AC3E}">
        <p14:creationId xmlns:p14="http://schemas.microsoft.com/office/powerpoint/2010/main" val="3409525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52346-D054-41CD-9AE3-75F96455FE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2BD93A-98E5-4D88-B8BD-8986A85847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31D142-A0C8-43E9-8EB7-B904D362D218}"/>
              </a:ext>
            </a:extLst>
          </p:cNvPr>
          <p:cNvSpPr>
            <a:spLocks noGrp="1"/>
          </p:cNvSpPr>
          <p:nvPr>
            <p:ph type="dt" sz="half" idx="10"/>
          </p:nvPr>
        </p:nvSpPr>
        <p:spPr/>
        <p:txBody>
          <a:bodyPr/>
          <a:lstStyle/>
          <a:p>
            <a:fld id="{E417C976-673E-4B51-87CE-FB00CE374FD9}" type="datetimeFigureOut">
              <a:rPr lang="en-US" smtClean="0"/>
              <a:t>11/10/2020</a:t>
            </a:fld>
            <a:endParaRPr lang="en-US"/>
          </a:p>
        </p:txBody>
      </p:sp>
      <p:sp>
        <p:nvSpPr>
          <p:cNvPr id="5" name="Footer Placeholder 4">
            <a:extLst>
              <a:ext uri="{FF2B5EF4-FFF2-40B4-BE49-F238E27FC236}">
                <a16:creationId xmlns:a16="http://schemas.microsoft.com/office/drawing/2014/main" id="{764572F8-37CF-4649-9265-742183261F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EF228C-9574-4DBD-BB24-5222CDE11D1D}"/>
              </a:ext>
            </a:extLst>
          </p:cNvPr>
          <p:cNvSpPr>
            <a:spLocks noGrp="1"/>
          </p:cNvSpPr>
          <p:nvPr>
            <p:ph type="sldNum" sz="quarter" idx="12"/>
          </p:nvPr>
        </p:nvSpPr>
        <p:spPr/>
        <p:txBody>
          <a:bodyPr/>
          <a:lstStyle/>
          <a:p>
            <a:fld id="{8DDC84F5-59BF-4AF9-B9A9-924685DE93FA}" type="slidenum">
              <a:rPr lang="en-US" smtClean="0"/>
              <a:t>‹#›</a:t>
            </a:fld>
            <a:endParaRPr lang="en-US"/>
          </a:p>
        </p:txBody>
      </p:sp>
    </p:spTree>
    <p:extLst>
      <p:ext uri="{BB962C8B-B14F-4D97-AF65-F5344CB8AC3E}">
        <p14:creationId xmlns:p14="http://schemas.microsoft.com/office/powerpoint/2010/main" val="2788746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D7C1F5-5375-4ABF-97C2-116C862867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D001F6-4F3F-424E-B6BC-7B7B8306FF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628A85-9509-450A-931C-863E77D90FAB}"/>
              </a:ext>
            </a:extLst>
          </p:cNvPr>
          <p:cNvSpPr>
            <a:spLocks noGrp="1"/>
          </p:cNvSpPr>
          <p:nvPr>
            <p:ph type="dt" sz="half" idx="10"/>
          </p:nvPr>
        </p:nvSpPr>
        <p:spPr/>
        <p:txBody>
          <a:bodyPr/>
          <a:lstStyle/>
          <a:p>
            <a:fld id="{E417C976-673E-4B51-87CE-FB00CE374FD9}" type="datetimeFigureOut">
              <a:rPr lang="en-US" smtClean="0"/>
              <a:t>11/10/2020</a:t>
            </a:fld>
            <a:endParaRPr lang="en-US"/>
          </a:p>
        </p:txBody>
      </p:sp>
      <p:sp>
        <p:nvSpPr>
          <p:cNvPr id="5" name="Footer Placeholder 4">
            <a:extLst>
              <a:ext uri="{FF2B5EF4-FFF2-40B4-BE49-F238E27FC236}">
                <a16:creationId xmlns:a16="http://schemas.microsoft.com/office/drawing/2014/main" id="{6CE1D984-CD31-4181-9F93-FBCB6DC2A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AB9ECE-4DA7-43FB-A94B-E4620510E880}"/>
              </a:ext>
            </a:extLst>
          </p:cNvPr>
          <p:cNvSpPr>
            <a:spLocks noGrp="1"/>
          </p:cNvSpPr>
          <p:nvPr>
            <p:ph type="sldNum" sz="quarter" idx="12"/>
          </p:nvPr>
        </p:nvSpPr>
        <p:spPr/>
        <p:txBody>
          <a:bodyPr/>
          <a:lstStyle/>
          <a:p>
            <a:fld id="{8DDC84F5-59BF-4AF9-B9A9-924685DE93FA}" type="slidenum">
              <a:rPr lang="en-US" smtClean="0"/>
              <a:t>‹#›</a:t>
            </a:fld>
            <a:endParaRPr lang="en-US"/>
          </a:p>
        </p:txBody>
      </p:sp>
    </p:spTree>
    <p:extLst>
      <p:ext uri="{BB962C8B-B14F-4D97-AF65-F5344CB8AC3E}">
        <p14:creationId xmlns:p14="http://schemas.microsoft.com/office/powerpoint/2010/main" val="2500615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717FCB49-7DA0-4117-A6AF-91B9E327A37B}"/>
              </a:ext>
            </a:extLst>
          </p:cNvPr>
          <p:cNvSpPr>
            <a:spLocks noGrp="1"/>
          </p:cNvSpPr>
          <p:nvPr>
            <p:ph type="title"/>
          </p:nvPr>
        </p:nvSpPr>
        <p:spPr bwMode="auto">
          <a:xfrm>
            <a:off x="0" y="228600"/>
            <a:ext cx="12192000" cy="1371600"/>
          </a:xfrm>
          <a:prstGeom prst="rect">
            <a:avLst/>
          </a:prstGeom>
          <a:noFill/>
          <a:ln>
            <a:noFill/>
          </a:ln>
        </p:spPr>
        <p:txBody>
          <a:bodyPr vert="horz" wrap="square" lIns="182880" tIns="0" rIns="0" bIns="0" numCol="1" anchor="ctr" anchorCtr="0" compatLnSpc="1">
            <a:prstTxWarp prst="textNoShape">
              <a:avLst/>
            </a:prstTxWarp>
          </a:bodyPr>
          <a:lstStyle>
            <a:lvl1pPr>
              <a:defRPr sz="6000"/>
            </a:lvl1pPr>
          </a:lstStyle>
          <a:p>
            <a:pPr lvl="0"/>
            <a:r>
              <a:rPr lang="en-US" dirty="0"/>
              <a:t>Subject Title here</a:t>
            </a:r>
          </a:p>
        </p:txBody>
      </p:sp>
    </p:spTree>
    <p:extLst>
      <p:ext uri="{BB962C8B-B14F-4D97-AF65-F5344CB8AC3E}">
        <p14:creationId xmlns:p14="http://schemas.microsoft.com/office/powerpoint/2010/main" val="2777237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wid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F7A38424-2A4B-4D7C-9EFA-5BB8DC806C9B}"/>
              </a:ext>
            </a:extLst>
          </p:cNvPr>
          <p:cNvSpPr>
            <a:spLocks noGrp="1"/>
          </p:cNvSpPr>
          <p:nvPr>
            <p:ph type="title"/>
          </p:nvPr>
        </p:nvSpPr>
        <p:spPr bwMode="auto">
          <a:xfrm>
            <a:off x="0" y="228600"/>
            <a:ext cx="12192000" cy="1371600"/>
          </a:xfrm>
          <a:prstGeom prst="rect">
            <a:avLst/>
          </a:prstGeom>
          <a:noFill/>
          <a:ln>
            <a:noFill/>
          </a:ln>
        </p:spPr>
        <p:txBody>
          <a:bodyPr vert="horz" wrap="square" lIns="182880" tIns="0" rIns="0" bIns="0" numCol="1" anchor="ctr" anchorCtr="0" compatLnSpc="1">
            <a:prstTxWarp prst="textNoShape">
              <a:avLst/>
            </a:prstTxWarp>
          </a:bodyPr>
          <a:lstStyle>
            <a:lvl1pPr>
              <a:defRPr sz="6000"/>
            </a:lvl1pPr>
          </a:lstStyle>
          <a:p>
            <a:pPr lvl="0"/>
            <a:r>
              <a:rPr lang="en-US" dirty="0"/>
              <a:t>Subject Title here</a:t>
            </a:r>
          </a:p>
        </p:txBody>
      </p:sp>
      <p:sp>
        <p:nvSpPr>
          <p:cNvPr id="3" name="Text Placeholder 2">
            <a:extLst>
              <a:ext uri="{FF2B5EF4-FFF2-40B4-BE49-F238E27FC236}">
                <a16:creationId xmlns:a16="http://schemas.microsoft.com/office/drawing/2014/main" id="{8AF8F478-05B5-493F-8F69-1E6872E8905D}"/>
              </a:ext>
            </a:extLst>
          </p:cNvPr>
          <p:cNvSpPr>
            <a:spLocks noGrp="1"/>
          </p:cNvSpPr>
          <p:nvPr>
            <p:ph type="body" sz="quarter" idx="10"/>
          </p:nvPr>
        </p:nvSpPr>
        <p:spPr>
          <a:xfrm>
            <a:off x="304800" y="1600200"/>
            <a:ext cx="11582400" cy="4800600"/>
          </a:xfrm>
        </p:spPr>
        <p:txBody>
          <a:bodyPr/>
          <a:lstStyle>
            <a:lvl3pPr marL="401638" indent="0">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5165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w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C8FEE1-4675-4203-BFD6-D3A37A7B570E}"/>
              </a:ext>
            </a:extLst>
          </p:cNvPr>
          <p:cNvSpPr>
            <a:spLocks noGrp="1"/>
          </p:cNvSpPr>
          <p:nvPr>
            <p:ph type="body" sz="quarter" idx="10"/>
          </p:nvPr>
        </p:nvSpPr>
        <p:spPr>
          <a:xfrm>
            <a:off x="304800" y="1600200"/>
            <a:ext cx="5994400" cy="4800600"/>
          </a:xfrm>
        </p:spPr>
        <p:txBody>
          <a:bodyPr/>
          <a:lstStyle>
            <a:lvl3pPr marL="401638" indent="0">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
            <a:extLst>
              <a:ext uri="{FF2B5EF4-FFF2-40B4-BE49-F238E27FC236}">
                <a16:creationId xmlns:a16="http://schemas.microsoft.com/office/drawing/2014/main" id="{8CA75259-2FCB-4C82-82F3-FEEE83658F09}"/>
              </a:ext>
            </a:extLst>
          </p:cNvPr>
          <p:cNvSpPr>
            <a:spLocks noGrp="1"/>
          </p:cNvSpPr>
          <p:nvPr>
            <p:ph type="title"/>
          </p:nvPr>
        </p:nvSpPr>
        <p:spPr bwMode="auto">
          <a:xfrm>
            <a:off x="0" y="228600"/>
            <a:ext cx="12192000" cy="1371600"/>
          </a:xfrm>
          <a:prstGeom prst="rect">
            <a:avLst/>
          </a:prstGeom>
          <a:noFill/>
          <a:ln>
            <a:noFill/>
          </a:ln>
        </p:spPr>
        <p:txBody>
          <a:bodyPr vert="horz" wrap="square" lIns="182880" tIns="0" rIns="0" bIns="0" numCol="1" anchor="ctr" anchorCtr="0" compatLnSpc="1">
            <a:prstTxWarp prst="textNoShape">
              <a:avLst/>
            </a:prstTxWarp>
          </a:bodyPr>
          <a:lstStyle>
            <a:lvl1pPr>
              <a:defRPr sz="6000"/>
            </a:lvl1pPr>
          </a:lstStyle>
          <a:p>
            <a:pPr lvl="0"/>
            <a:r>
              <a:rPr lang="en-US" dirty="0"/>
              <a:t>Subject Title here</a:t>
            </a:r>
          </a:p>
        </p:txBody>
      </p:sp>
    </p:spTree>
    <p:extLst>
      <p:ext uri="{BB962C8B-B14F-4D97-AF65-F5344CB8AC3E}">
        <p14:creationId xmlns:p14="http://schemas.microsoft.com/office/powerpoint/2010/main" val="1174054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0_intro">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6F13FCA-8115-4718-8BB5-DF490668FBCA}"/>
              </a:ext>
              <a:ext uri="{C183D7F6-B498-43B3-948B-1728B52AA6E4}">
                <adec:decorative xmlns:adec="http://schemas.microsoft.com/office/drawing/2017/decorative" val="1"/>
              </a:ext>
            </a:extLst>
          </p:cNvPr>
          <p:cNvGrpSpPr/>
          <p:nvPr userDrawn="1"/>
        </p:nvGrpSpPr>
        <p:grpSpPr>
          <a:xfrm>
            <a:off x="-14689" y="2251976"/>
            <a:ext cx="12259606" cy="2050111"/>
            <a:chOff x="-14689" y="7400277"/>
            <a:chExt cx="12259606" cy="2050111"/>
          </a:xfrm>
        </p:grpSpPr>
        <p:grpSp>
          <p:nvGrpSpPr>
            <p:cNvPr id="30" name="Group 8" descr="Graphic: Decorative frame for photos.">
              <a:extLst>
                <a:ext uri="{FF2B5EF4-FFF2-40B4-BE49-F238E27FC236}">
                  <a16:creationId xmlns:a16="http://schemas.microsoft.com/office/drawing/2014/main" id="{37B9A928-A623-401F-B0BE-2C9FAB81F731}"/>
                </a:ext>
              </a:extLst>
            </p:cNvPr>
            <p:cNvGrpSpPr>
              <a:grpSpLocks/>
            </p:cNvGrpSpPr>
            <p:nvPr userDrawn="1"/>
          </p:nvGrpSpPr>
          <p:grpSpPr bwMode="auto">
            <a:xfrm>
              <a:off x="0" y="9220200"/>
              <a:ext cx="12244917" cy="230188"/>
              <a:chOff x="1" y="5562600"/>
              <a:chExt cx="9183688" cy="230829"/>
            </a:xfrm>
          </p:grpSpPr>
          <p:sp>
            <p:nvSpPr>
              <p:cNvPr id="31" name="Rectangle 71">
                <a:extLst>
                  <a:ext uri="{FF2B5EF4-FFF2-40B4-BE49-F238E27FC236}">
                    <a16:creationId xmlns:a16="http://schemas.microsoft.com/office/drawing/2014/main" id="{1A88A1C8-BE77-4907-9CDC-233416F4F991}"/>
                  </a:ext>
                </a:extLst>
              </p:cNvPr>
              <p:cNvSpPr>
                <a:spLocks noChangeArrowheads="1"/>
              </p:cNvSpPr>
              <p:nvPr userDrawn="1"/>
            </p:nvSpPr>
            <p:spPr bwMode="auto">
              <a:xfrm rot="5400000">
                <a:off x="4476430" y="1086171"/>
                <a:ext cx="230829" cy="9183688"/>
              </a:xfrm>
              <a:prstGeom prst="rect">
                <a:avLst/>
              </a:prstGeom>
              <a:solidFill>
                <a:schemeClr val="accent3">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1800"/>
              </a:p>
            </p:txBody>
          </p:sp>
          <p:grpSp>
            <p:nvGrpSpPr>
              <p:cNvPr id="32" name="Group 52">
                <a:extLst>
                  <a:ext uri="{FF2B5EF4-FFF2-40B4-BE49-F238E27FC236}">
                    <a16:creationId xmlns:a16="http://schemas.microsoft.com/office/drawing/2014/main" id="{6494840A-6D98-404F-AB5B-6F39667FC3F0}"/>
                  </a:ext>
                </a:extLst>
              </p:cNvPr>
              <p:cNvGrpSpPr>
                <a:grpSpLocks/>
              </p:cNvGrpSpPr>
              <p:nvPr userDrawn="1"/>
            </p:nvGrpSpPr>
            <p:grpSpPr bwMode="auto">
              <a:xfrm>
                <a:off x="61837" y="5637257"/>
                <a:ext cx="1538363" cy="91440"/>
                <a:chOff x="7519032" y="74657"/>
                <a:chExt cx="1538363" cy="91440"/>
              </a:xfrm>
            </p:grpSpPr>
            <p:sp>
              <p:nvSpPr>
                <p:cNvPr id="33" name="Rectangle 29">
                  <a:extLst>
                    <a:ext uri="{FF2B5EF4-FFF2-40B4-BE49-F238E27FC236}">
                      <a16:creationId xmlns:a16="http://schemas.microsoft.com/office/drawing/2014/main" id="{80A743AE-EAB4-4A1B-95BE-7A2DA37B105E}"/>
                    </a:ext>
                  </a:extLst>
                </p:cNvPr>
                <p:cNvSpPr>
                  <a:spLocks noChangeArrowheads="1"/>
                </p:cNvSpPr>
                <p:nvPr/>
              </p:nvSpPr>
              <p:spPr bwMode="auto">
                <a:xfrm rot="16200000" flipH="1">
                  <a:off x="7519032" y="74657"/>
                  <a:ext cx="91440" cy="91440"/>
                </a:xfrm>
                <a:prstGeom prst="rect">
                  <a:avLst/>
                </a:prstGeom>
                <a:solidFill>
                  <a:srgbClr val="E5DB93"/>
                </a:solidFill>
                <a:ln w="9525">
                  <a:solidFill>
                    <a:srgbClr val="E5DB93"/>
                  </a:solidFill>
                  <a:miter lim="800000"/>
                  <a:headEnd/>
                  <a:tailEnd/>
                </a:ln>
              </p:spPr>
              <p:txBody>
                <a:bodyPr wrap="none" anchor="ctr"/>
                <a:lstStyle/>
                <a:p>
                  <a:pPr algn="ctr"/>
                  <a:endParaRPr lang="en-US" sz="1800"/>
                </a:p>
              </p:txBody>
            </p:sp>
            <p:sp>
              <p:nvSpPr>
                <p:cNvPr id="34" name="Rectangle 30">
                  <a:extLst>
                    <a:ext uri="{FF2B5EF4-FFF2-40B4-BE49-F238E27FC236}">
                      <a16:creationId xmlns:a16="http://schemas.microsoft.com/office/drawing/2014/main" id="{02C47900-DD5A-40D5-BF5E-C71CF07517C9}"/>
                    </a:ext>
                  </a:extLst>
                </p:cNvPr>
                <p:cNvSpPr>
                  <a:spLocks noChangeArrowheads="1"/>
                </p:cNvSpPr>
                <p:nvPr/>
              </p:nvSpPr>
              <p:spPr bwMode="auto">
                <a:xfrm rot="16200000" flipH="1">
                  <a:off x="7760186" y="74657"/>
                  <a:ext cx="91440" cy="91440"/>
                </a:xfrm>
                <a:prstGeom prst="rect">
                  <a:avLst/>
                </a:prstGeom>
                <a:solidFill>
                  <a:srgbClr val="985534"/>
                </a:solidFill>
                <a:ln w="9525">
                  <a:solidFill>
                    <a:srgbClr val="985534"/>
                  </a:solidFill>
                  <a:miter lim="800000"/>
                  <a:headEnd/>
                  <a:tailEnd/>
                </a:ln>
              </p:spPr>
              <p:txBody>
                <a:bodyPr wrap="none" anchor="ctr"/>
                <a:lstStyle/>
                <a:p>
                  <a:pPr algn="ctr"/>
                  <a:endParaRPr lang="en-US" sz="1800"/>
                </a:p>
              </p:txBody>
            </p:sp>
            <p:sp>
              <p:nvSpPr>
                <p:cNvPr id="35" name="Rectangle 31">
                  <a:extLst>
                    <a:ext uri="{FF2B5EF4-FFF2-40B4-BE49-F238E27FC236}">
                      <a16:creationId xmlns:a16="http://schemas.microsoft.com/office/drawing/2014/main" id="{7D54EA1F-62AC-4544-954E-7E43C51E82C2}"/>
                    </a:ext>
                  </a:extLst>
                </p:cNvPr>
                <p:cNvSpPr>
                  <a:spLocks noChangeArrowheads="1"/>
                </p:cNvSpPr>
                <p:nvPr/>
              </p:nvSpPr>
              <p:spPr bwMode="auto">
                <a:xfrm rot="16200000" flipH="1">
                  <a:off x="8001340" y="74657"/>
                  <a:ext cx="91440" cy="91440"/>
                </a:xfrm>
                <a:prstGeom prst="rect">
                  <a:avLst/>
                </a:prstGeom>
                <a:solidFill>
                  <a:srgbClr val="B8A72C"/>
                </a:solidFill>
                <a:ln w="9525">
                  <a:solidFill>
                    <a:srgbClr val="B8A72C"/>
                  </a:solidFill>
                  <a:miter lim="800000"/>
                  <a:headEnd/>
                  <a:tailEnd/>
                </a:ln>
              </p:spPr>
              <p:txBody>
                <a:bodyPr wrap="none" anchor="ctr"/>
                <a:lstStyle/>
                <a:p>
                  <a:pPr algn="ctr"/>
                  <a:endParaRPr lang="en-US" sz="1800"/>
                </a:p>
              </p:txBody>
            </p:sp>
            <p:sp>
              <p:nvSpPr>
                <p:cNvPr id="36" name="Rectangle 32">
                  <a:extLst>
                    <a:ext uri="{FF2B5EF4-FFF2-40B4-BE49-F238E27FC236}">
                      <a16:creationId xmlns:a16="http://schemas.microsoft.com/office/drawing/2014/main" id="{2009941C-C750-4783-ABB1-A273EF1A64B2}"/>
                    </a:ext>
                  </a:extLst>
                </p:cNvPr>
                <p:cNvSpPr>
                  <a:spLocks noChangeArrowheads="1"/>
                </p:cNvSpPr>
                <p:nvPr/>
              </p:nvSpPr>
              <p:spPr bwMode="auto">
                <a:xfrm rot="16200000" flipH="1">
                  <a:off x="8242494" y="74657"/>
                  <a:ext cx="91440" cy="91440"/>
                </a:xfrm>
                <a:prstGeom prst="rect">
                  <a:avLst/>
                </a:prstGeom>
                <a:solidFill>
                  <a:srgbClr val="737AAF"/>
                </a:solidFill>
                <a:ln w="9525">
                  <a:solidFill>
                    <a:srgbClr val="737AAF"/>
                  </a:solidFill>
                  <a:miter lim="800000"/>
                  <a:headEnd/>
                  <a:tailEnd/>
                </a:ln>
              </p:spPr>
              <p:txBody>
                <a:bodyPr wrap="none" anchor="ctr"/>
                <a:lstStyle/>
                <a:p>
                  <a:pPr algn="ctr"/>
                  <a:endParaRPr lang="en-US" sz="1800"/>
                </a:p>
              </p:txBody>
            </p:sp>
            <p:sp>
              <p:nvSpPr>
                <p:cNvPr id="37" name="Rectangle 33">
                  <a:extLst>
                    <a:ext uri="{FF2B5EF4-FFF2-40B4-BE49-F238E27FC236}">
                      <a16:creationId xmlns:a16="http://schemas.microsoft.com/office/drawing/2014/main" id="{00C994E8-B98A-40DA-ABA7-3EC85C714497}"/>
                    </a:ext>
                  </a:extLst>
                </p:cNvPr>
                <p:cNvSpPr>
                  <a:spLocks noChangeArrowheads="1"/>
                </p:cNvSpPr>
                <p:nvPr/>
              </p:nvSpPr>
              <p:spPr bwMode="auto">
                <a:xfrm rot="16200000" flipH="1">
                  <a:off x="8483648" y="74657"/>
                  <a:ext cx="91440" cy="91440"/>
                </a:xfrm>
                <a:prstGeom prst="rect">
                  <a:avLst/>
                </a:prstGeom>
                <a:solidFill>
                  <a:srgbClr val="AD3B40"/>
                </a:solidFill>
                <a:ln w="9525">
                  <a:solidFill>
                    <a:srgbClr val="AD3B40"/>
                  </a:solidFill>
                  <a:miter lim="800000"/>
                  <a:headEnd/>
                  <a:tailEnd/>
                </a:ln>
              </p:spPr>
              <p:txBody>
                <a:bodyPr wrap="none" anchor="ctr"/>
                <a:lstStyle/>
                <a:p>
                  <a:pPr algn="ctr"/>
                  <a:endParaRPr lang="en-US" sz="1800"/>
                </a:p>
              </p:txBody>
            </p:sp>
            <p:sp>
              <p:nvSpPr>
                <p:cNvPr id="38" name="Rectangle 34">
                  <a:extLst>
                    <a:ext uri="{FF2B5EF4-FFF2-40B4-BE49-F238E27FC236}">
                      <a16:creationId xmlns:a16="http://schemas.microsoft.com/office/drawing/2014/main" id="{F94D3FE0-2BC0-40CD-B823-690343FC39A7}"/>
                    </a:ext>
                  </a:extLst>
                </p:cNvPr>
                <p:cNvSpPr>
                  <a:spLocks noChangeArrowheads="1"/>
                </p:cNvSpPr>
                <p:nvPr/>
              </p:nvSpPr>
              <p:spPr bwMode="auto">
                <a:xfrm rot="16200000" flipH="1">
                  <a:off x="8724802" y="74657"/>
                  <a:ext cx="91440" cy="91440"/>
                </a:xfrm>
                <a:prstGeom prst="rect">
                  <a:avLst/>
                </a:prstGeom>
                <a:solidFill>
                  <a:srgbClr val="5E6E32"/>
                </a:solidFill>
                <a:ln w="9525">
                  <a:solidFill>
                    <a:srgbClr val="5E6E32"/>
                  </a:solidFill>
                  <a:miter lim="800000"/>
                  <a:headEnd/>
                  <a:tailEnd/>
                </a:ln>
              </p:spPr>
              <p:txBody>
                <a:bodyPr wrap="none" anchor="ctr"/>
                <a:lstStyle/>
                <a:p>
                  <a:pPr algn="ctr"/>
                  <a:endParaRPr lang="en-US" sz="1800"/>
                </a:p>
              </p:txBody>
            </p:sp>
            <p:sp>
              <p:nvSpPr>
                <p:cNvPr id="39" name="Rectangle 35">
                  <a:extLst>
                    <a:ext uri="{FF2B5EF4-FFF2-40B4-BE49-F238E27FC236}">
                      <a16:creationId xmlns:a16="http://schemas.microsoft.com/office/drawing/2014/main" id="{9A4F9236-ECD8-4EEB-9649-36E85E683DE3}"/>
                    </a:ext>
                  </a:extLst>
                </p:cNvPr>
                <p:cNvSpPr>
                  <a:spLocks noChangeArrowheads="1"/>
                </p:cNvSpPr>
                <p:nvPr/>
              </p:nvSpPr>
              <p:spPr bwMode="auto">
                <a:xfrm rot="16200000" flipH="1">
                  <a:off x="8965955" y="74657"/>
                  <a:ext cx="91440" cy="91440"/>
                </a:xfrm>
                <a:prstGeom prst="rect">
                  <a:avLst/>
                </a:prstGeom>
                <a:solidFill>
                  <a:srgbClr val="663300"/>
                </a:solidFill>
                <a:ln w="9525">
                  <a:solidFill>
                    <a:srgbClr val="663300"/>
                  </a:solidFill>
                  <a:miter lim="800000"/>
                  <a:headEnd/>
                  <a:tailEnd/>
                </a:ln>
              </p:spPr>
              <p:txBody>
                <a:bodyPr wrap="none" anchor="ctr"/>
                <a:lstStyle/>
                <a:p>
                  <a:pPr algn="ctr"/>
                  <a:endParaRPr lang="en-US" sz="1800"/>
                </a:p>
              </p:txBody>
            </p:sp>
          </p:grpSp>
        </p:grpSp>
        <p:grpSp>
          <p:nvGrpSpPr>
            <p:cNvPr id="40" name="Group 10" descr="Graphic: Decorative frame for photos.">
              <a:extLst>
                <a:ext uri="{FF2B5EF4-FFF2-40B4-BE49-F238E27FC236}">
                  <a16:creationId xmlns:a16="http://schemas.microsoft.com/office/drawing/2014/main" id="{A244FD3A-FEFF-4490-B342-F810B300336D}"/>
                </a:ext>
              </a:extLst>
            </p:cNvPr>
            <p:cNvGrpSpPr>
              <a:grpSpLocks/>
            </p:cNvGrpSpPr>
            <p:nvPr userDrawn="1"/>
          </p:nvGrpSpPr>
          <p:grpSpPr bwMode="auto">
            <a:xfrm>
              <a:off x="-14689" y="7400277"/>
              <a:ext cx="12244917" cy="230188"/>
              <a:chOff x="0" y="0"/>
              <a:chExt cx="9183688" cy="230829"/>
            </a:xfrm>
          </p:grpSpPr>
          <p:sp>
            <p:nvSpPr>
              <p:cNvPr id="41" name="Rectangle 71">
                <a:extLst>
                  <a:ext uri="{FF2B5EF4-FFF2-40B4-BE49-F238E27FC236}">
                    <a16:creationId xmlns:a16="http://schemas.microsoft.com/office/drawing/2014/main" id="{4037B14C-38A4-4F65-B189-718CEF6F4AB7}"/>
                  </a:ext>
                </a:extLst>
              </p:cNvPr>
              <p:cNvSpPr>
                <a:spLocks noChangeArrowheads="1"/>
              </p:cNvSpPr>
              <p:nvPr userDrawn="1"/>
            </p:nvSpPr>
            <p:spPr bwMode="auto">
              <a:xfrm rot="5400000">
                <a:off x="4476429" y="-4476429"/>
                <a:ext cx="230829" cy="9183688"/>
              </a:xfrm>
              <a:prstGeom prst="rect">
                <a:avLst/>
              </a:prstGeom>
              <a:solidFill>
                <a:schemeClr val="accent3">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1800"/>
              </a:p>
            </p:txBody>
          </p:sp>
          <p:grpSp>
            <p:nvGrpSpPr>
              <p:cNvPr id="42" name="Group 7">
                <a:extLst>
                  <a:ext uri="{FF2B5EF4-FFF2-40B4-BE49-F238E27FC236}">
                    <a16:creationId xmlns:a16="http://schemas.microsoft.com/office/drawing/2014/main" id="{DD769D02-B2AB-4393-B212-37889E0C4BAB}"/>
                  </a:ext>
                </a:extLst>
              </p:cNvPr>
              <p:cNvGrpSpPr>
                <a:grpSpLocks/>
              </p:cNvGrpSpPr>
              <p:nvPr userDrawn="1"/>
            </p:nvGrpSpPr>
            <p:grpSpPr bwMode="auto">
              <a:xfrm>
                <a:off x="7519032" y="74657"/>
                <a:ext cx="1538363" cy="91440"/>
                <a:chOff x="7519032" y="74657"/>
                <a:chExt cx="1538363" cy="91440"/>
              </a:xfrm>
            </p:grpSpPr>
            <p:sp>
              <p:nvSpPr>
                <p:cNvPr id="43" name="Rectangle 29">
                  <a:extLst>
                    <a:ext uri="{FF2B5EF4-FFF2-40B4-BE49-F238E27FC236}">
                      <a16:creationId xmlns:a16="http://schemas.microsoft.com/office/drawing/2014/main" id="{0D50A446-10F1-43A4-AF94-B4CFFE79E7B8}"/>
                    </a:ext>
                  </a:extLst>
                </p:cNvPr>
                <p:cNvSpPr>
                  <a:spLocks noChangeArrowheads="1"/>
                </p:cNvSpPr>
                <p:nvPr/>
              </p:nvSpPr>
              <p:spPr bwMode="auto">
                <a:xfrm rot="16200000" flipH="1">
                  <a:off x="7519032" y="74657"/>
                  <a:ext cx="91440" cy="91440"/>
                </a:xfrm>
                <a:prstGeom prst="rect">
                  <a:avLst/>
                </a:prstGeom>
                <a:solidFill>
                  <a:srgbClr val="E5DB93"/>
                </a:solidFill>
                <a:ln w="9525">
                  <a:solidFill>
                    <a:srgbClr val="E5DB93"/>
                  </a:solidFill>
                  <a:miter lim="800000"/>
                  <a:headEnd/>
                  <a:tailEnd/>
                </a:ln>
              </p:spPr>
              <p:txBody>
                <a:bodyPr wrap="none" anchor="ctr"/>
                <a:lstStyle/>
                <a:p>
                  <a:pPr algn="ctr"/>
                  <a:endParaRPr lang="en-US" sz="1800"/>
                </a:p>
              </p:txBody>
            </p:sp>
            <p:sp>
              <p:nvSpPr>
                <p:cNvPr id="44" name="Rectangle 30">
                  <a:extLst>
                    <a:ext uri="{FF2B5EF4-FFF2-40B4-BE49-F238E27FC236}">
                      <a16:creationId xmlns:a16="http://schemas.microsoft.com/office/drawing/2014/main" id="{A3C7DEAE-2388-4232-80C3-66628452A5B0}"/>
                    </a:ext>
                  </a:extLst>
                </p:cNvPr>
                <p:cNvSpPr>
                  <a:spLocks noChangeArrowheads="1"/>
                </p:cNvSpPr>
                <p:nvPr/>
              </p:nvSpPr>
              <p:spPr bwMode="auto">
                <a:xfrm rot="16200000" flipH="1">
                  <a:off x="7760186" y="74657"/>
                  <a:ext cx="91440" cy="91440"/>
                </a:xfrm>
                <a:prstGeom prst="rect">
                  <a:avLst/>
                </a:prstGeom>
                <a:solidFill>
                  <a:srgbClr val="985534"/>
                </a:solidFill>
                <a:ln w="9525">
                  <a:solidFill>
                    <a:srgbClr val="985534"/>
                  </a:solidFill>
                  <a:miter lim="800000"/>
                  <a:headEnd/>
                  <a:tailEnd/>
                </a:ln>
              </p:spPr>
              <p:txBody>
                <a:bodyPr wrap="none" anchor="ctr"/>
                <a:lstStyle/>
                <a:p>
                  <a:pPr algn="ctr"/>
                  <a:endParaRPr lang="en-US" sz="1800"/>
                </a:p>
              </p:txBody>
            </p:sp>
            <p:sp>
              <p:nvSpPr>
                <p:cNvPr id="45" name="Rectangle 31">
                  <a:extLst>
                    <a:ext uri="{FF2B5EF4-FFF2-40B4-BE49-F238E27FC236}">
                      <a16:creationId xmlns:a16="http://schemas.microsoft.com/office/drawing/2014/main" id="{F3B21C80-732C-4E99-B461-84BC3F674806}"/>
                    </a:ext>
                  </a:extLst>
                </p:cNvPr>
                <p:cNvSpPr>
                  <a:spLocks noChangeArrowheads="1"/>
                </p:cNvSpPr>
                <p:nvPr/>
              </p:nvSpPr>
              <p:spPr bwMode="auto">
                <a:xfrm rot="16200000" flipH="1">
                  <a:off x="8001340" y="74657"/>
                  <a:ext cx="91440" cy="91440"/>
                </a:xfrm>
                <a:prstGeom prst="rect">
                  <a:avLst/>
                </a:prstGeom>
                <a:solidFill>
                  <a:srgbClr val="B8A72C"/>
                </a:solidFill>
                <a:ln w="9525">
                  <a:solidFill>
                    <a:srgbClr val="B8A72C"/>
                  </a:solidFill>
                  <a:miter lim="800000"/>
                  <a:headEnd/>
                  <a:tailEnd/>
                </a:ln>
              </p:spPr>
              <p:txBody>
                <a:bodyPr wrap="none" anchor="ctr"/>
                <a:lstStyle/>
                <a:p>
                  <a:pPr algn="ctr"/>
                  <a:endParaRPr lang="en-US" sz="1800"/>
                </a:p>
              </p:txBody>
            </p:sp>
            <p:sp>
              <p:nvSpPr>
                <p:cNvPr id="46" name="Rectangle 32">
                  <a:extLst>
                    <a:ext uri="{FF2B5EF4-FFF2-40B4-BE49-F238E27FC236}">
                      <a16:creationId xmlns:a16="http://schemas.microsoft.com/office/drawing/2014/main" id="{8A4E3673-BC7E-4706-B473-9933B90F8A8A}"/>
                    </a:ext>
                  </a:extLst>
                </p:cNvPr>
                <p:cNvSpPr>
                  <a:spLocks noChangeArrowheads="1"/>
                </p:cNvSpPr>
                <p:nvPr/>
              </p:nvSpPr>
              <p:spPr bwMode="auto">
                <a:xfrm rot="16200000" flipH="1">
                  <a:off x="8242494" y="74657"/>
                  <a:ext cx="91440" cy="91440"/>
                </a:xfrm>
                <a:prstGeom prst="rect">
                  <a:avLst/>
                </a:prstGeom>
                <a:solidFill>
                  <a:srgbClr val="737AAF"/>
                </a:solidFill>
                <a:ln w="9525">
                  <a:solidFill>
                    <a:srgbClr val="737AAF"/>
                  </a:solidFill>
                  <a:miter lim="800000"/>
                  <a:headEnd/>
                  <a:tailEnd/>
                </a:ln>
              </p:spPr>
              <p:txBody>
                <a:bodyPr wrap="none" anchor="ctr"/>
                <a:lstStyle/>
                <a:p>
                  <a:pPr algn="ctr"/>
                  <a:endParaRPr lang="en-US" sz="1800"/>
                </a:p>
              </p:txBody>
            </p:sp>
            <p:sp>
              <p:nvSpPr>
                <p:cNvPr id="47" name="Rectangle 33">
                  <a:extLst>
                    <a:ext uri="{FF2B5EF4-FFF2-40B4-BE49-F238E27FC236}">
                      <a16:creationId xmlns:a16="http://schemas.microsoft.com/office/drawing/2014/main" id="{1469BD0F-A5C7-4826-A1F0-118FD3250E91}"/>
                    </a:ext>
                  </a:extLst>
                </p:cNvPr>
                <p:cNvSpPr>
                  <a:spLocks noChangeArrowheads="1"/>
                </p:cNvSpPr>
                <p:nvPr/>
              </p:nvSpPr>
              <p:spPr bwMode="auto">
                <a:xfrm rot="16200000" flipH="1">
                  <a:off x="8483648" y="74657"/>
                  <a:ext cx="91440" cy="91440"/>
                </a:xfrm>
                <a:prstGeom prst="rect">
                  <a:avLst/>
                </a:prstGeom>
                <a:solidFill>
                  <a:srgbClr val="AD3B40"/>
                </a:solidFill>
                <a:ln w="9525">
                  <a:solidFill>
                    <a:srgbClr val="AD3B40"/>
                  </a:solidFill>
                  <a:miter lim="800000"/>
                  <a:headEnd/>
                  <a:tailEnd/>
                </a:ln>
              </p:spPr>
              <p:txBody>
                <a:bodyPr wrap="none" anchor="ctr"/>
                <a:lstStyle/>
                <a:p>
                  <a:pPr algn="ctr"/>
                  <a:endParaRPr lang="en-US" sz="1800"/>
                </a:p>
              </p:txBody>
            </p:sp>
            <p:sp>
              <p:nvSpPr>
                <p:cNvPr id="48" name="Rectangle 34">
                  <a:extLst>
                    <a:ext uri="{FF2B5EF4-FFF2-40B4-BE49-F238E27FC236}">
                      <a16:creationId xmlns:a16="http://schemas.microsoft.com/office/drawing/2014/main" id="{8CE50419-2AC9-4C03-8ACD-483F39601575}"/>
                    </a:ext>
                  </a:extLst>
                </p:cNvPr>
                <p:cNvSpPr>
                  <a:spLocks noChangeArrowheads="1"/>
                </p:cNvSpPr>
                <p:nvPr/>
              </p:nvSpPr>
              <p:spPr bwMode="auto">
                <a:xfrm rot="16200000" flipH="1">
                  <a:off x="8724802" y="74657"/>
                  <a:ext cx="91440" cy="91440"/>
                </a:xfrm>
                <a:prstGeom prst="rect">
                  <a:avLst/>
                </a:prstGeom>
                <a:solidFill>
                  <a:srgbClr val="5E6E32"/>
                </a:solidFill>
                <a:ln w="9525">
                  <a:solidFill>
                    <a:srgbClr val="5E6E32"/>
                  </a:solidFill>
                  <a:miter lim="800000"/>
                  <a:headEnd/>
                  <a:tailEnd/>
                </a:ln>
              </p:spPr>
              <p:txBody>
                <a:bodyPr wrap="none" anchor="ctr"/>
                <a:lstStyle/>
                <a:p>
                  <a:pPr algn="ctr"/>
                  <a:endParaRPr lang="en-US" sz="1800"/>
                </a:p>
              </p:txBody>
            </p:sp>
            <p:sp>
              <p:nvSpPr>
                <p:cNvPr id="49" name="Rectangle 35">
                  <a:extLst>
                    <a:ext uri="{FF2B5EF4-FFF2-40B4-BE49-F238E27FC236}">
                      <a16:creationId xmlns:a16="http://schemas.microsoft.com/office/drawing/2014/main" id="{D06A9564-3E37-44CD-90B9-2E591390F768}"/>
                    </a:ext>
                  </a:extLst>
                </p:cNvPr>
                <p:cNvSpPr>
                  <a:spLocks noChangeArrowheads="1"/>
                </p:cNvSpPr>
                <p:nvPr/>
              </p:nvSpPr>
              <p:spPr bwMode="auto">
                <a:xfrm rot="16200000" flipH="1">
                  <a:off x="8965955" y="74657"/>
                  <a:ext cx="91440" cy="91440"/>
                </a:xfrm>
                <a:prstGeom prst="rect">
                  <a:avLst/>
                </a:prstGeom>
                <a:solidFill>
                  <a:srgbClr val="663300"/>
                </a:solidFill>
                <a:ln w="9525">
                  <a:solidFill>
                    <a:srgbClr val="663300"/>
                  </a:solidFill>
                  <a:miter lim="800000"/>
                  <a:headEnd/>
                  <a:tailEnd/>
                </a:ln>
              </p:spPr>
              <p:txBody>
                <a:bodyPr wrap="none" anchor="ctr"/>
                <a:lstStyle/>
                <a:p>
                  <a:pPr algn="ctr"/>
                  <a:endParaRPr lang="en-US" sz="1800"/>
                </a:p>
              </p:txBody>
            </p:sp>
          </p:grpSp>
        </p:grpSp>
      </p:grpSp>
      <p:pic>
        <p:nvPicPr>
          <p:cNvPr id="6" name="Picture 2" descr="Graphic: Montgomery Parks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44201" y="5943600"/>
            <a:ext cx="711739" cy="70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8"/>
          <p:cNvSpPr>
            <a:spLocks noChangeArrowheads="1"/>
          </p:cNvSpPr>
          <p:nvPr/>
        </p:nvSpPr>
        <p:spPr bwMode="auto">
          <a:xfrm>
            <a:off x="508000" y="304801"/>
            <a:ext cx="609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sz="1800" b="0">
                <a:solidFill>
                  <a:srgbClr val="728258"/>
                </a:solidFill>
                <a:latin typeface="+mn-lt"/>
              </a:rPr>
              <a:t>Park Planning &amp; Stewardship Division</a:t>
            </a:r>
          </a:p>
        </p:txBody>
      </p:sp>
      <p:sp>
        <p:nvSpPr>
          <p:cNvPr id="74" name="Text Placeholder 73"/>
          <p:cNvSpPr>
            <a:spLocks noGrp="1"/>
          </p:cNvSpPr>
          <p:nvPr>
            <p:ph type="body" sz="quarter" idx="18"/>
          </p:nvPr>
        </p:nvSpPr>
        <p:spPr>
          <a:xfrm>
            <a:off x="508000" y="533400"/>
            <a:ext cx="6807200" cy="228600"/>
          </a:xfrm>
        </p:spPr>
        <p:txBody>
          <a:bodyPr/>
          <a:lstStyle>
            <a:lvl1pPr algn="l" rtl="0" fontAlgn="base">
              <a:spcBef>
                <a:spcPct val="0"/>
              </a:spcBef>
              <a:spcAft>
                <a:spcPct val="0"/>
              </a:spcAft>
              <a:buNone/>
              <a:defRPr lang="en-US" sz="1800" b="0" kern="1200" dirty="0" smtClean="0">
                <a:solidFill>
                  <a:srgbClr val="728258"/>
                </a:solidFill>
                <a:latin typeface="+mn-lt"/>
                <a:ea typeface="+mn-ea"/>
                <a:cs typeface="+mn-cs"/>
              </a:defRPr>
            </a:lvl1pPr>
            <a:lvl2pPr algn="l" rtl="0" fontAlgn="base">
              <a:spcBef>
                <a:spcPct val="0"/>
              </a:spcBef>
              <a:spcAft>
                <a:spcPct val="0"/>
              </a:spcAft>
              <a:defRPr lang="en-US" sz="1600" b="1" kern="1200" dirty="0" smtClean="0">
                <a:solidFill>
                  <a:srgbClr val="728258"/>
                </a:solidFill>
                <a:latin typeface="+mj-lt"/>
                <a:ea typeface="+mn-ea"/>
                <a:cs typeface="+mn-cs"/>
              </a:defRPr>
            </a:lvl2pPr>
          </a:lstStyle>
          <a:p>
            <a:pPr lvl="0"/>
            <a:r>
              <a:rPr lang="en-US"/>
              <a:t>Edit Master text styles</a:t>
            </a:r>
          </a:p>
        </p:txBody>
      </p:sp>
      <p:sp>
        <p:nvSpPr>
          <p:cNvPr id="72" name="Text Placeholder 71"/>
          <p:cNvSpPr>
            <a:spLocks noGrp="1"/>
          </p:cNvSpPr>
          <p:nvPr>
            <p:ph type="body" sz="quarter" idx="17"/>
          </p:nvPr>
        </p:nvSpPr>
        <p:spPr>
          <a:xfrm>
            <a:off x="2438400" y="4724400"/>
            <a:ext cx="9245600" cy="1066800"/>
          </a:xfrm>
        </p:spPr>
        <p:txBody>
          <a:bodyPr/>
          <a:lstStyle>
            <a:lvl1pPr algn="r" rtl="0" fontAlgn="base">
              <a:spcBef>
                <a:spcPts val="0"/>
              </a:spcBef>
              <a:spcAft>
                <a:spcPct val="0"/>
              </a:spcAft>
              <a:buNone/>
              <a:defRPr lang="en-US" sz="1600" b="0" kern="1200" dirty="0" smtClean="0">
                <a:solidFill>
                  <a:srgbClr val="728258"/>
                </a:solidFill>
                <a:latin typeface="Calibri Light" panose="020F0302020204030204" pitchFamily="34" charset="0"/>
                <a:ea typeface="+mn-ea"/>
                <a:cs typeface="+mn-cs"/>
              </a:defRPr>
            </a:lvl1pPr>
          </a:lstStyle>
          <a:p>
            <a:pPr lvl="0"/>
            <a:r>
              <a:rPr lang="en-US"/>
              <a:t>Edit Master text styles</a:t>
            </a:r>
          </a:p>
        </p:txBody>
      </p:sp>
      <p:sp>
        <p:nvSpPr>
          <p:cNvPr id="5" name="Text Box 34"/>
          <p:cNvSpPr txBox="1">
            <a:spLocks noChangeArrowheads="1"/>
          </p:cNvSpPr>
          <p:nvPr/>
        </p:nvSpPr>
        <p:spPr bwMode="auto">
          <a:xfrm>
            <a:off x="609600" y="4425951"/>
            <a:ext cx="11074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lgn="r" eaLnBrk="1" hangingPunct="1">
              <a:defRPr/>
            </a:pPr>
            <a:r>
              <a:rPr lang="en-US" sz="1600" b="0">
                <a:solidFill>
                  <a:srgbClr val="728258"/>
                </a:solidFill>
                <a:latin typeface="+mn-lt"/>
              </a:rPr>
              <a:t>M-NCPPC Montgomery Parks</a:t>
            </a:r>
          </a:p>
        </p:txBody>
      </p:sp>
      <p:sp>
        <p:nvSpPr>
          <p:cNvPr id="2" name="Title 1"/>
          <p:cNvSpPr>
            <a:spLocks noGrp="1"/>
          </p:cNvSpPr>
          <p:nvPr>
            <p:ph type="title"/>
          </p:nvPr>
        </p:nvSpPr>
        <p:spPr>
          <a:xfrm>
            <a:off x="0" y="762000"/>
            <a:ext cx="12192000" cy="1295400"/>
          </a:xfrm>
          <a:noFill/>
        </p:spPr>
        <p:txBody>
          <a:bodyPr anchor="b" anchorCtr="0"/>
          <a:lstStyle>
            <a:lvl1pPr marL="174625" indent="0">
              <a:defRPr lang="en-US" sz="2800" b="0" kern="1200" dirty="0">
                <a:solidFill>
                  <a:srgbClr val="292929"/>
                </a:solidFill>
                <a:latin typeface="+mn-lt"/>
                <a:ea typeface="+mn-ea"/>
                <a:cs typeface="+mn-cs"/>
              </a:defRPr>
            </a:lvl1pPr>
          </a:lstStyle>
          <a:p>
            <a:r>
              <a:rPr lang="en-US"/>
              <a:t>Click to edit Master title style</a:t>
            </a:r>
          </a:p>
        </p:txBody>
      </p:sp>
    </p:spTree>
    <p:extLst>
      <p:ext uri="{BB962C8B-B14F-4D97-AF65-F5344CB8AC3E}">
        <p14:creationId xmlns:p14="http://schemas.microsoft.com/office/powerpoint/2010/main" val="314480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3484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04800" y="1219200"/>
            <a:ext cx="11684000" cy="5181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198380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quarter.n.quarter">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04800" y="6019800"/>
            <a:ext cx="11785600" cy="381000"/>
          </a:xfrm>
        </p:spPr>
        <p:txBody>
          <a:bodyPr anchor="b" anchorCtr="0"/>
          <a:lstStyle>
            <a:lvl1pPr marL="0" indent="0">
              <a:spcBef>
                <a:spcPts val="0"/>
              </a:spcBef>
              <a:defRPr sz="1600" b="1" i="1"/>
            </a:lvl1pPr>
            <a:lvl2pPr marL="176213" indent="-176213">
              <a:defRPr/>
            </a:lvl2pPr>
            <a:lvl3pPr marL="177800" indent="0">
              <a:defRPr/>
            </a:lvl3pPr>
            <a:lvl4pPr marL="395288" indent="-228600">
              <a:defRPr/>
            </a:lvl4pPr>
            <a:lvl5pPr marL="392113" indent="-1588">
              <a:defRPr/>
            </a:lvl5pPr>
          </a:lstStyle>
          <a:p>
            <a:pPr lvl="0"/>
            <a:r>
              <a:rPr lang="en-US"/>
              <a:t>Edit Master text styles</a:t>
            </a:r>
          </a:p>
        </p:txBody>
      </p:sp>
      <p:sp>
        <p:nvSpPr>
          <p:cNvPr id="2" name="Title 1"/>
          <p:cNvSpPr>
            <a:spLocks noGrp="1"/>
          </p:cNvSpPr>
          <p:nvPr>
            <p:ph type="title"/>
          </p:nvPr>
        </p:nvSpPr>
        <p:spPr>
          <a:xfrm>
            <a:off x="0" y="228600"/>
            <a:ext cx="12192000" cy="990600"/>
          </a:xfrm>
        </p:spPr>
        <p:txBody>
          <a:bodyPr/>
          <a:lstStyle/>
          <a:p>
            <a:r>
              <a:rPr lang="en-US"/>
              <a:t>Click to edit Master title style</a:t>
            </a:r>
          </a:p>
        </p:txBody>
      </p:sp>
    </p:spTree>
    <p:extLst>
      <p:ext uri="{BB962C8B-B14F-4D97-AF65-F5344CB8AC3E}">
        <p14:creationId xmlns:p14="http://schemas.microsoft.com/office/powerpoint/2010/main" val="21014339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12192000" cy="990600"/>
          </a:xfrm>
        </p:spPr>
        <p:txBody>
          <a:bodyPr/>
          <a:lstStyle/>
          <a:p>
            <a:r>
              <a:rPr lang="en-US"/>
              <a:t>Click to edit Master title style</a:t>
            </a:r>
          </a:p>
        </p:txBody>
      </p:sp>
    </p:spTree>
    <p:extLst>
      <p:ext uri="{BB962C8B-B14F-4D97-AF65-F5344CB8AC3E}">
        <p14:creationId xmlns:p14="http://schemas.microsoft.com/office/powerpoint/2010/main" val="2613870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C32A0-9AD8-4B2C-A103-42A2B593EF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7B321E-502D-4B1A-B6A3-1183F88933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133EDB-DF17-43FD-B209-67A75B657A5B}"/>
              </a:ext>
            </a:extLst>
          </p:cNvPr>
          <p:cNvSpPr>
            <a:spLocks noGrp="1"/>
          </p:cNvSpPr>
          <p:nvPr>
            <p:ph type="dt" sz="half" idx="10"/>
          </p:nvPr>
        </p:nvSpPr>
        <p:spPr/>
        <p:txBody>
          <a:bodyPr/>
          <a:lstStyle/>
          <a:p>
            <a:fld id="{E417C976-673E-4B51-87CE-FB00CE374FD9}" type="datetimeFigureOut">
              <a:rPr lang="en-US" smtClean="0"/>
              <a:t>11/10/2020</a:t>
            </a:fld>
            <a:endParaRPr lang="en-US"/>
          </a:p>
        </p:txBody>
      </p:sp>
      <p:sp>
        <p:nvSpPr>
          <p:cNvPr id="5" name="Footer Placeholder 4">
            <a:extLst>
              <a:ext uri="{FF2B5EF4-FFF2-40B4-BE49-F238E27FC236}">
                <a16:creationId xmlns:a16="http://schemas.microsoft.com/office/drawing/2014/main" id="{3534BD50-E4A1-4A81-86A2-C1578A20B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F1270-FE82-4880-AE63-E4A714F16012}"/>
              </a:ext>
            </a:extLst>
          </p:cNvPr>
          <p:cNvSpPr>
            <a:spLocks noGrp="1"/>
          </p:cNvSpPr>
          <p:nvPr>
            <p:ph type="sldNum" sz="quarter" idx="12"/>
          </p:nvPr>
        </p:nvSpPr>
        <p:spPr/>
        <p:txBody>
          <a:bodyPr/>
          <a:lstStyle/>
          <a:p>
            <a:fld id="{8DDC84F5-59BF-4AF9-B9A9-924685DE93FA}" type="slidenum">
              <a:rPr lang="en-US" smtClean="0"/>
              <a:t>‹#›</a:t>
            </a:fld>
            <a:endParaRPr lang="en-US"/>
          </a:p>
        </p:txBody>
      </p:sp>
    </p:spTree>
    <p:extLst>
      <p:ext uri="{BB962C8B-B14F-4D97-AF65-F5344CB8AC3E}">
        <p14:creationId xmlns:p14="http://schemas.microsoft.com/office/powerpoint/2010/main" val="5294507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full.pag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04800" y="1219200"/>
            <a:ext cx="11480800" cy="5181600"/>
          </a:xfrm>
        </p:spPr>
        <p:txBody>
          <a:bodyPr/>
          <a:lstStyle>
            <a:lvl1pPr marL="0" indent="0">
              <a:defRPr/>
            </a:lvl1pPr>
            <a:lvl2pPr marL="176213" indent="-176213">
              <a:defRPr/>
            </a:lvl2pPr>
            <a:lvl3pPr marL="177800" indent="0">
              <a:defRPr/>
            </a:lvl3pPr>
            <a:lvl4pPr marL="395288" indent="-228600">
              <a:defRPr/>
            </a:lvl4pPr>
            <a:lvl5pPr marL="392113" indent="-1588">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5036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w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04800" y="1219200"/>
            <a:ext cx="8737600" cy="5181600"/>
          </a:xfrm>
        </p:spPr>
        <p:txBody>
          <a:bodyPr/>
          <a:lstStyle>
            <a:lvl1pPr marL="0" indent="0">
              <a:defRPr/>
            </a:lvl1pPr>
            <a:lvl2pPr marL="176213" indent="-176213">
              <a:defRPr/>
            </a:lvl2pPr>
            <a:lvl3pPr marL="177800" indent="0">
              <a:defRPr/>
            </a:lvl3pPr>
            <a:lvl4pPr marL="395288" indent="-228600">
              <a:defRPr/>
            </a:lvl4pPr>
            <a:lvl5pPr marL="392113" indent="-1588">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0" y="228600"/>
            <a:ext cx="12192000" cy="990600"/>
          </a:xfrm>
        </p:spPr>
        <p:txBody>
          <a:bodyPr/>
          <a:lstStyle/>
          <a:p>
            <a:r>
              <a:rPr lang="en-US"/>
              <a:t>Click to edit Master title style</a:t>
            </a:r>
          </a:p>
        </p:txBody>
      </p:sp>
    </p:spTree>
    <p:extLst>
      <p:ext uri="{BB962C8B-B14F-4D97-AF65-F5344CB8AC3E}">
        <p14:creationId xmlns:p14="http://schemas.microsoft.com/office/powerpoint/2010/main" val="2151402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w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04800" y="1219200"/>
            <a:ext cx="7620000" cy="5181600"/>
          </a:xfrm>
        </p:spPr>
        <p:txBody>
          <a:bodyPr/>
          <a:lstStyle>
            <a:lvl1pPr marL="0" indent="0">
              <a:defRPr/>
            </a:lvl1pPr>
            <a:lvl2pPr marL="176213" indent="-176213">
              <a:defRPr/>
            </a:lvl2pPr>
            <a:lvl3pPr marL="177800" indent="0">
              <a:defRPr/>
            </a:lvl3pPr>
            <a:lvl4pPr marL="395288" indent="-228600">
              <a:defRPr/>
            </a:lvl4pPr>
            <a:lvl5pPr marL="392113" indent="-1588">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0" y="228600"/>
            <a:ext cx="12192000" cy="990600"/>
          </a:xfrm>
        </p:spPr>
        <p:txBody>
          <a:bodyPr/>
          <a:lstStyle/>
          <a:p>
            <a:r>
              <a:rPr lang="en-US"/>
              <a:t>Click to edit Master title style</a:t>
            </a:r>
          </a:p>
        </p:txBody>
      </p:sp>
    </p:spTree>
    <p:extLst>
      <p:ext uri="{BB962C8B-B14F-4D97-AF65-F5344CB8AC3E}">
        <p14:creationId xmlns:p14="http://schemas.microsoft.com/office/powerpoint/2010/main" val="26660597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w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04800" y="1219200"/>
            <a:ext cx="5994400" cy="5181600"/>
          </a:xfrm>
        </p:spPr>
        <p:txBody>
          <a:bodyPr/>
          <a:lstStyle>
            <a:lvl1pPr marL="0" indent="0">
              <a:defRPr/>
            </a:lvl1pPr>
            <a:lvl2pPr marL="176213" indent="-176213">
              <a:defRPr/>
            </a:lvl2pPr>
            <a:lvl3pPr marL="177800" indent="0">
              <a:defRPr/>
            </a:lvl3pPr>
            <a:lvl4pPr marL="395288" indent="-228600">
              <a:defRPr/>
            </a:lvl4pPr>
            <a:lvl5pPr marL="392113" indent="-1588">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0" y="228600"/>
            <a:ext cx="12192000" cy="990600"/>
          </a:xfrm>
        </p:spPr>
        <p:txBody>
          <a:bodyPr/>
          <a:lstStyle/>
          <a:p>
            <a:r>
              <a:rPr lang="en-US"/>
              <a:t>Click to edit Master title style</a:t>
            </a:r>
          </a:p>
        </p:txBody>
      </p:sp>
    </p:spTree>
    <p:extLst>
      <p:ext uri="{BB962C8B-B14F-4D97-AF65-F5344CB8AC3E}">
        <p14:creationId xmlns:p14="http://schemas.microsoft.com/office/powerpoint/2010/main" val="5546423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w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04800" y="1219200"/>
            <a:ext cx="4775200" cy="5181600"/>
          </a:xfrm>
        </p:spPr>
        <p:txBody>
          <a:bodyPr/>
          <a:lstStyle>
            <a:lvl1pPr marL="0" indent="0">
              <a:defRPr/>
            </a:lvl1pPr>
            <a:lvl2pPr marL="176213" indent="-176213">
              <a:defRPr/>
            </a:lvl2pPr>
            <a:lvl3pPr marL="177800" indent="0">
              <a:defRPr/>
            </a:lvl3pPr>
            <a:lvl4pPr marL="395288" indent="-228600">
              <a:defRPr/>
            </a:lvl4pPr>
            <a:lvl5pPr marL="392113" indent="-1588">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0" y="228600"/>
            <a:ext cx="12192000" cy="990600"/>
          </a:xfrm>
        </p:spPr>
        <p:txBody>
          <a:bodyPr/>
          <a:lstStyle/>
          <a:p>
            <a:r>
              <a:rPr lang="en-US"/>
              <a:t>Click to edit Master title style</a:t>
            </a:r>
          </a:p>
        </p:txBody>
      </p:sp>
    </p:spTree>
    <p:extLst>
      <p:ext uri="{BB962C8B-B14F-4D97-AF65-F5344CB8AC3E}">
        <p14:creationId xmlns:p14="http://schemas.microsoft.com/office/powerpoint/2010/main" val="3412247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w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04800" y="1219200"/>
            <a:ext cx="3657600" cy="5181600"/>
          </a:xfrm>
        </p:spPr>
        <p:txBody>
          <a:bodyPr/>
          <a:lstStyle>
            <a:lvl1pPr marL="0" indent="0">
              <a:defRPr/>
            </a:lvl1pPr>
            <a:lvl2pPr marL="176213" indent="-176213">
              <a:defRPr/>
            </a:lvl2pPr>
            <a:lvl3pPr marL="177800" indent="0">
              <a:defRPr/>
            </a:lvl3pPr>
            <a:lvl4pPr marL="395288" indent="-228600">
              <a:defRPr/>
            </a:lvl4pPr>
            <a:lvl5pPr marL="392113" indent="-1588">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0" y="228600"/>
            <a:ext cx="12192000" cy="990600"/>
          </a:xfrm>
        </p:spPr>
        <p:txBody>
          <a:bodyPr/>
          <a:lstStyle/>
          <a:p>
            <a:r>
              <a:rPr lang="en-US"/>
              <a:t>Click to edit Master title style</a:t>
            </a:r>
          </a:p>
        </p:txBody>
      </p:sp>
    </p:spTree>
    <p:extLst>
      <p:ext uri="{BB962C8B-B14F-4D97-AF65-F5344CB8AC3E}">
        <p14:creationId xmlns:p14="http://schemas.microsoft.com/office/powerpoint/2010/main" val="29710274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half.title">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6096000" cy="990600"/>
          </a:xfrm>
        </p:spPr>
        <p:txBody>
          <a:bodyPr/>
          <a:lstStyle/>
          <a:p>
            <a:r>
              <a:rPr lang="en-US"/>
              <a:t>Click to edit Master title style</a:t>
            </a:r>
          </a:p>
        </p:txBody>
      </p:sp>
    </p:spTree>
    <p:extLst>
      <p:ext uri="{BB962C8B-B14F-4D97-AF65-F5344CB8AC3E}">
        <p14:creationId xmlns:p14="http://schemas.microsoft.com/office/powerpoint/2010/main" val="18610851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half.n.half">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04800" y="1219200"/>
            <a:ext cx="5994400" cy="5181600"/>
          </a:xfrm>
        </p:spPr>
        <p:txBody>
          <a:bodyPr/>
          <a:lstStyle>
            <a:lvl1pPr marL="0" indent="0">
              <a:defRPr/>
            </a:lvl1pPr>
            <a:lvl2pPr marL="176213" indent="-176213">
              <a:defRPr/>
            </a:lvl2pPr>
            <a:lvl3pPr marL="177800" indent="0">
              <a:defRPr/>
            </a:lvl3pPr>
            <a:lvl4pPr marL="395288" indent="-228600">
              <a:defRPr/>
            </a:lvl4pPr>
            <a:lvl5pPr marL="392113" indent="-1588">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0" y="228600"/>
            <a:ext cx="6299200" cy="990600"/>
          </a:xfrm>
        </p:spPr>
        <p:txBody>
          <a:bodyPr/>
          <a:lstStyle/>
          <a:p>
            <a:r>
              <a:rPr lang="en-US"/>
              <a:t>Click to edit Master title style</a:t>
            </a:r>
          </a:p>
        </p:txBody>
      </p:sp>
    </p:spTree>
    <p:extLst>
      <p:ext uri="{BB962C8B-B14F-4D97-AF65-F5344CB8AC3E}">
        <p14:creationId xmlns:p14="http://schemas.microsoft.com/office/powerpoint/2010/main" val="2870462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third.n.thir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04800" y="1219200"/>
            <a:ext cx="5080000" cy="5181600"/>
          </a:xfrm>
        </p:spPr>
        <p:txBody>
          <a:bodyPr/>
          <a:lstStyle>
            <a:lvl1pPr marL="0" indent="0">
              <a:defRPr/>
            </a:lvl1pPr>
            <a:lvl2pPr marL="176213" indent="-176213">
              <a:defRPr/>
            </a:lvl2pPr>
            <a:lvl3pPr marL="177800" indent="0">
              <a:defRPr/>
            </a:lvl3pPr>
            <a:lvl4pPr marL="395288" indent="-228600">
              <a:defRPr/>
            </a:lvl4pPr>
            <a:lvl5pPr marL="392113" indent="-1588">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0" y="228600"/>
            <a:ext cx="5384800" cy="990600"/>
          </a:xfrm>
        </p:spPr>
        <p:txBody>
          <a:bodyPr/>
          <a:lstStyle/>
          <a:p>
            <a:r>
              <a:rPr lang="en-US"/>
              <a:t>Click to edit Master title style</a:t>
            </a:r>
          </a:p>
        </p:txBody>
      </p:sp>
    </p:spTree>
    <p:extLst>
      <p:ext uri="{BB962C8B-B14F-4D97-AF65-F5344CB8AC3E}">
        <p14:creationId xmlns:p14="http://schemas.microsoft.com/office/powerpoint/2010/main" val="20141545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quarter.n.quarter">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04800" y="1219200"/>
            <a:ext cx="4673600" cy="5181600"/>
          </a:xfrm>
        </p:spPr>
        <p:txBody>
          <a:bodyPr/>
          <a:lstStyle>
            <a:lvl1pPr marL="0" indent="0">
              <a:defRPr/>
            </a:lvl1pPr>
            <a:lvl2pPr marL="176213" indent="-176213">
              <a:defRPr/>
            </a:lvl2pPr>
            <a:lvl3pPr marL="177800" indent="0">
              <a:defRPr/>
            </a:lvl3pPr>
            <a:lvl4pPr marL="395288" indent="-228600">
              <a:defRPr/>
            </a:lvl4pPr>
            <a:lvl5pPr marL="392113" indent="-1588">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0" y="228600"/>
            <a:ext cx="4978400" cy="990600"/>
          </a:xfrm>
        </p:spPr>
        <p:txBody>
          <a:bodyPr/>
          <a:lstStyle/>
          <a:p>
            <a:r>
              <a:rPr lang="en-US"/>
              <a:t>Click to edit Master title style</a:t>
            </a:r>
          </a:p>
        </p:txBody>
      </p:sp>
    </p:spTree>
    <p:extLst>
      <p:ext uri="{BB962C8B-B14F-4D97-AF65-F5344CB8AC3E}">
        <p14:creationId xmlns:p14="http://schemas.microsoft.com/office/powerpoint/2010/main" val="4188272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39452-61D6-4F84-B173-7FEF0C4679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E83213-35FF-4F2D-B22E-29A36BCD2F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71F729-3164-42CE-B91F-E59851775C1A}"/>
              </a:ext>
            </a:extLst>
          </p:cNvPr>
          <p:cNvSpPr>
            <a:spLocks noGrp="1"/>
          </p:cNvSpPr>
          <p:nvPr>
            <p:ph type="dt" sz="half" idx="10"/>
          </p:nvPr>
        </p:nvSpPr>
        <p:spPr/>
        <p:txBody>
          <a:bodyPr/>
          <a:lstStyle/>
          <a:p>
            <a:fld id="{E417C976-673E-4B51-87CE-FB00CE374FD9}" type="datetimeFigureOut">
              <a:rPr lang="en-US" smtClean="0"/>
              <a:t>11/10/2020</a:t>
            </a:fld>
            <a:endParaRPr lang="en-US"/>
          </a:p>
        </p:txBody>
      </p:sp>
      <p:sp>
        <p:nvSpPr>
          <p:cNvPr id="5" name="Footer Placeholder 4">
            <a:extLst>
              <a:ext uri="{FF2B5EF4-FFF2-40B4-BE49-F238E27FC236}">
                <a16:creationId xmlns:a16="http://schemas.microsoft.com/office/drawing/2014/main" id="{53998AEF-4698-405C-94E1-8488E9C47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B74396-1675-4894-9226-C48C2BD09BA3}"/>
              </a:ext>
            </a:extLst>
          </p:cNvPr>
          <p:cNvSpPr>
            <a:spLocks noGrp="1"/>
          </p:cNvSpPr>
          <p:nvPr>
            <p:ph type="sldNum" sz="quarter" idx="12"/>
          </p:nvPr>
        </p:nvSpPr>
        <p:spPr/>
        <p:txBody>
          <a:bodyPr/>
          <a:lstStyle/>
          <a:p>
            <a:fld id="{8DDC84F5-59BF-4AF9-B9A9-924685DE93FA}" type="slidenum">
              <a:rPr lang="en-US" smtClean="0"/>
              <a:t>‹#›</a:t>
            </a:fld>
            <a:endParaRPr lang="en-US"/>
          </a:p>
        </p:txBody>
      </p:sp>
    </p:spTree>
    <p:extLst>
      <p:ext uri="{BB962C8B-B14F-4D97-AF65-F5344CB8AC3E}">
        <p14:creationId xmlns:p14="http://schemas.microsoft.com/office/powerpoint/2010/main" val="3812308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A27EE-8D18-421A-B3B1-067AFD0022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8D4C37-72C3-46F0-BC7D-076B44801D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006D06-C788-4817-B107-A3164F0053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6A2519-A204-4C6A-A0EF-B72CBBC5E75F}"/>
              </a:ext>
            </a:extLst>
          </p:cNvPr>
          <p:cNvSpPr>
            <a:spLocks noGrp="1"/>
          </p:cNvSpPr>
          <p:nvPr>
            <p:ph type="dt" sz="half" idx="10"/>
          </p:nvPr>
        </p:nvSpPr>
        <p:spPr/>
        <p:txBody>
          <a:bodyPr/>
          <a:lstStyle/>
          <a:p>
            <a:fld id="{E417C976-673E-4B51-87CE-FB00CE374FD9}" type="datetimeFigureOut">
              <a:rPr lang="en-US" smtClean="0"/>
              <a:t>11/10/2020</a:t>
            </a:fld>
            <a:endParaRPr lang="en-US"/>
          </a:p>
        </p:txBody>
      </p:sp>
      <p:sp>
        <p:nvSpPr>
          <p:cNvPr id="6" name="Footer Placeholder 5">
            <a:extLst>
              <a:ext uri="{FF2B5EF4-FFF2-40B4-BE49-F238E27FC236}">
                <a16:creationId xmlns:a16="http://schemas.microsoft.com/office/drawing/2014/main" id="{84602AFD-FDBB-4DF3-BC2A-BB678B645B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7681B4-8520-4997-9E9D-1695123496F9}"/>
              </a:ext>
            </a:extLst>
          </p:cNvPr>
          <p:cNvSpPr>
            <a:spLocks noGrp="1"/>
          </p:cNvSpPr>
          <p:nvPr>
            <p:ph type="sldNum" sz="quarter" idx="12"/>
          </p:nvPr>
        </p:nvSpPr>
        <p:spPr/>
        <p:txBody>
          <a:bodyPr/>
          <a:lstStyle/>
          <a:p>
            <a:fld id="{8DDC84F5-59BF-4AF9-B9A9-924685DE93FA}" type="slidenum">
              <a:rPr lang="en-US" smtClean="0"/>
              <a:t>‹#›</a:t>
            </a:fld>
            <a:endParaRPr lang="en-US"/>
          </a:p>
        </p:txBody>
      </p:sp>
    </p:spTree>
    <p:extLst>
      <p:ext uri="{BB962C8B-B14F-4D97-AF65-F5344CB8AC3E}">
        <p14:creationId xmlns:p14="http://schemas.microsoft.com/office/powerpoint/2010/main" val="3434748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15EFB-3B0E-4194-8D1F-18E69D363B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01658-4E90-4F1B-978E-7F57B90A5B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262C87-53B9-4B1D-8335-A6AF345C5D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7AEAAF-95A4-4A5A-B173-C51504AF88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138DAB-3918-481C-8C08-FD45BF6AA2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B189DB-405A-485E-B260-6B73948C9F4F}"/>
              </a:ext>
            </a:extLst>
          </p:cNvPr>
          <p:cNvSpPr>
            <a:spLocks noGrp="1"/>
          </p:cNvSpPr>
          <p:nvPr>
            <p:ph type="dt" sz="half" idx="10"/>
          </p:nvPr>
        </p:nvSpPr>
        <p:spPr/>
        <p:txBody>
          <a:bodyPr/>
          <a:lstStyle/>
          <a:p>
            <a:fld id="{E417C976-673E-4B51-87CE-FB00CE374FD9}" type="datetimeFigureOut">
              <a:rPr lang="en-US" smtClean="0"/>
              <a:t>11/10/2020</a:t>
            </a:fld>
            <a:endParaRPr lang="en-US"/>
          </a:p>
        </p:txBody>
      </p:sp>
      <p:sp>
        <p:nvSpPr>
          <p:cNvPr id="8" name="Footer Placeholder 7">
            <a:extLst>
              <a:ext uri="{FF2B5EF4-FFF2-40B4-BE49-F238E27FC236}">
                <a16:creationId xmlns:a16="http://schemas.microsoft.com/office/drawing/2014/main" id="{9237D267-73E5-4F23-A5D2-ABDE9A6CF6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A9D8AE-90B5-4E1D-9E90-A7B8D1F46377}"/>
              </a:ext>
            </a:extLst>
          </p:cNvPr>
          <p:cNvSpPr>
            <a:spLocks noGrp="1"/>
          </p:cNvSpPr>
          <p:nvPr>
            <p:ph type="sldNum" sz="quarter" idx="12"/>
          </p:nvPr>
        </p:nvSpPr>
        <p:spPr/>
        <p:txBody>
          <a:bodyPr/>
          <a:lstStyle/>
          <a:p>
            <a:fld id="{8DDC84F5-59BF-4AF9-B9A9-924685DE93FA}" type="slidenum">
              <a:rPr lang="en-US" smtClean="0"/>
              <a:t>‹#›</a:t>
            </a:fld>
            <a:endParaRPr lang="en-US"/>
          </a:p>
        </p:txBody>
      </p:sp>
    </p:spTree>
    <p:extLst>
      <p:ext uri="{BB962C8B-B14F-4D97-AF65-F5344CB8AC3E}">
        <p14:creationId xmlns:p14="http://schemas.microsoft.com/office/powerpoint/2010/main" val="118327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ECF93-F10A-4912-86B1-BB7C277E26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AAA30C-FEC3-4BD3-8C17-D9AC7A872794}"/>
              </a:ext>
            </a:extLst>
          </p:cNvPr>
          <p:cNvSpPr>
            <a:spLocks noGrp="1"/>
          </p:cNvSpPr>
          <p:nvPr>
            <p:ph type="dt" sz="half" idx="10"/>
          </p:nvPr>
        </p:nvSpPr>
        <p:spPr/>
        <p:txBody>
          <a:bodyPr/>
          <a:lstStyle/>
          <a:p>
            <a:fld id="{E417C976-673E-4B51-87CE-FB00CE374FD9}" type="datetimeFigureOut">
              <a:rPr lang="en-US" smtClean="0"/>
              <a:t>11/10/2020</a:t>
            </a:fld>
            <a:endParaRPr lang="en-US"/>
          </a:p>
        </p:txBody>
      </p:sp>
      <p:sp>
        <p:nvSpPr>
          <p:cNvPr id="4" name="Footer Placeholder 3">
            <a:extLst>
              <a:ext uri="{FF2B5EF4-FFF2-40B4-BE49-F238E27FC236}">
                <a16:creationId xmlns:a16="http://schemas.microsoft.com/office/drawing/2014/main" id="{817D7054-6104-4E54-893C-707B1D0D8C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184621-2C35-426E-BD8A-67F1206BBF00}"/>
              </a:ext>
            </a:extLst>
          </p:cNvPr>
          <p:cNvSpPr>
            <a:spLocks noGrp="1"/>
          </p:cNvSpPr>
          <p:nvPr>
            <p:ph type="sldNum" sz="quarter" idx="12"/>
          </p:nvPr>
        </p:nvSpPr>
        <p:spPr/>
        <p:txBody>
          <a:bodyPr/>
          <a:lstStyle/>
          <a:p>
            <a:fld id="{8DDC84F5-59BF-4AF9-B9A9-924685DE93FA}" type="slidenum">
              <a:rPr lang="en-US" smtClean="0"/>
              <a:t>‹#›</a:t>
            </a:fld>
            <a:endParaRPr lang="en-US"/>
          </a:p>
        </p:txBody>
      </p:sp>
    </p:spTree>
    <p:extLst>
      <p:ext uri="{BB962C8B-B14F-4D97-AF65-F5344CB8AC3E}">
        <p14:creationId xmlns:p14="http://schemas.microsoft.com/office/powerpoint/2010/main" val="1438944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54B490-8977-4ECC-92CC-BF8324235B26}"/>
              </a:ext>
            </a:extLst>
          </p:cNvPr>
          <p:cNvSpPr>
            <a:spLocks noGrp="1"/>
          </p:cNvSpPr>
          <p:nvPr>
            <p:ph type="dt" sz="half" idx="10"/>
          </p:nvPr>
        </p:nvSpPr>
        <p:spPr/>
        <p:txBody>
          <a:bodyPr/>
          <a:lstStyle/>
          <a:p>
            <a:fld id="{E417C976-673E-4B51-87CE-FB00CE374FD9}" type="datetimeFigureOut">
              <a:rPr lang="en-US" smtClean="0"/>
              <a:t>11/10/2020</a:t>
            </a:fld>
            <a:endParaRPr lang="en-US"/>
          </a:p>
        </p:txBody>
      </p:sp>
      <p:sp>
        <p:nvSpPr>
          <p:cNvPr id="3" name="Footer Placeholder 2">
            <a:extLst>
              <a:ext uri="{FF2B5EF4-FFF2-40B4-BE49-F238E27FC236}">
                <a16:creationId xmlns:a16="http://schemas.microsoft.com/office/drawing/2014/main" id="{3F689120-FA63-4D5E-BBB5-B644E7F6E3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44E41E-C6F0-46E8-B106-2FABFE9EB51E}"/>
              </a:ext>
            </a:extLst>
          </p:cNvPr>
          <p:cNvSpPr>
            <a:spLocks noGrp="1"/>
          </p:cNvSpPr>
          <p:nvPr>
            <p:ph type="sldNum" sz="quarter" idx="12"/>
          </p:nvPr>
        </p:nvSpPr>
        <p:spPr/>
        <p:txBody>
          <a:bodyPr/>
          <a:lstStyle/>
          <a:p>
            <a:fld id="{8DDC84F5-59BF-4AF9-B9A9-924685DE93FA}" type="slidenum">
              <a:rPr lang="en-US" smtClean="0"/>
              <a:t>‹#›</a:t>
            </a:fld>
            <a:endParaRPr lang="en-US"/>
          </a:p>
        </p:txBody>
      </p:sp>
    </p:spTree>
    <p:extLst>
      <p:ext uri="{BB962C8B-B14F-4D97-AF65-F5344CB8AC3E}">
        <p14:creationId xmlns:p14="http://schemas.microsoft.com/office/powerpoint/2010/main" val="2977437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466A-241D-40C2-81EF-FF581CF6C7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C3C4-9437-4444-9F42-7D6F3C869C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D68683-7513-4A36-9750-F82212B2F0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643875-FC44-4D9A-98FA-05FA6FBDB77A}"/>
              </a:ext>
            </a:extLst>
          </p:cNvPr>
          <p:cNvSpPr>
            <a:spLocks noGrp="1"/>
          </p:cNvSpPr>
          <p:nvPr>
            <p:ph type="dt" sz="half" idx="10"/>
          </p:nvPr>
        </p:nvSpPr>
        <p:spPr/>
        <p:txBody>
          <a:bodyPr/>
          <a:lstStyle/>
          <a:p>
            <a:fld id="{E417C976-673E-4B51-87CE-FB00CE374FD9}" type="datetimeFigureOut">
              <a:rPr lang="en-US" smtClean="0"/>
              <a:t>11/10/2020</a:t>
            </a:fld>
            <a:endParaRPr lang="en-US"/>
          </a:p>
        </p:txBody>
      </p:sp>
      <p:sp>
        <p:nvSpPr>
          <p:cNvPr id="6" name="Footer Placeholder 5">
            <a:extLst>
              <a:ext uri="{FF2B5EF4-FFF2-40B4-BE49-F238E27FC236}">
                <a16:creationId xmlns:a16="http://schemas.microsoft.com/office/drawing/2014/main" id="{081191F6-ADA5-48B3-B548-63ED81035A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052534-528F-4910-A7E4-A8E18C09FA3D}"/>
              </a:ext>
            </a:extLst>
          </p:cNvPr>
          <p:cNvSpPr>
            <a:spLocks noGrp="1"/>
          </p:cNvSpPr>
          <p:nvPr>
            <p:ph type="sldNum" sz="quarter" idx="12"/>
          </p:nvPr>
        </p:nvSpPr>
        <p:spPr/>
        <p:txBody>
          <a:bodyPr/>
          <a:lstStyle/>
          <a:p>
            <a:fld id="{8DDC84F5-59BF-4AF9-B9A9-924685DE93FA}" type="slidenum">
              <a:rPr lang="en-US" smtClean="0"/>
              <a:t>‹#›</a:t>
            </a:fld>
            <a:endParaRPr lang="en-US"/>
          </a:p>
        </p:txBody>
      </p:sp>
    </p:spTree>
    <p:extLst>
      <p:ext uri="{BB962C8B-B14F-4D97-AF65-F5344CB8AC3E}">
        <p14:creationId xmlns:p14="http://schemas.microsoft.com/office/powerpoint/2010/main" val="3508675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47265-28D5-4EE9-BC7D-129241D147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199411-20B2-404B-A03C-C9498B9C66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1EF6E7-76C8-44B2-BF01-BE2AAE92EA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7C9D3F-98F2-4C65-B8F4-8EBABB8BFEBF}"/>
              </a:ext>
            </a:extLst>
          </p:cNvPr>
          <p:cNvSpPr>
            <a:spLocks noGrp="1"/>
          </p:cNvSpPr>
          <p:nvPr>
            <p:ph type="dt" sz="half" idx="10"/>
          </p:nvPr>
        </p:nvSpPr>
        <p:spPr/>
        <p:txBody>
          <a:bodyPr/>
          <a:lstStyle/>
          <a:p>
            <a:fld id="{E417C976-673E-4B51-87CE-FB00CE374FD9}" type="datetimeFigureOut">
              <a:rPr lang="en-US" smtClean="0"/>
              <a:t>11/10/2020</a:t>
            </a:fld>
            <a:endParaRPr lang="en-US"/>
          </a:p>
        </p:txBody>
      </p:sp>
      <p:sp>
        <p:nvSpPr>
          <p:cNvPr id="6" name="Footer Placeholder 5">
            <a:extLst>
              <a:ext uri="{FF2B5EF4-FFF2-40B4-BE49-F238E27FC236}">
                <a16:creationId xmlns:a16="http://schemas.microsoft.com/office/drawing/2014/main" id="{31CC127F-8061-4274-AF67-F282C93C32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43195D-2BF7-4123-94D7-7C578503F494}"/>
              </a:ext>
            </a:extLst>
          </p:cNvPr>
          <p:cNvSpPr>
            <a:spLocks noGrp="1"/>
          </p:cNvSpPr>
          <p:nvPr>
            <p:ph type="sldNum" sz="quarter" idx="12"/>
          </p:nvPr>
        </p:nvSpPr>
        <p:spPr/>
        <p:txBody>
          <a:bodyPr/>
          <a:lstStyle/>
          <a:p>
            <a:fld id="{8DDC84F5-59BF-4AF9-B9A9-924685DE93FA}" type="slidenum">
              <a:rPr lang="en-US" smtClean="0"/>
              <a:t>‹#›</a:t>
            </a:fld>
            <a:endParaRPr lang="en-US"/>
          </a:p>
        </p:txBody>
      </p:sp>
    </p:spTree>
    <p:extLst>
      <p:ext uri="{BB962C8B-B14F-4D97-AF65-F5344CB8AC3E}">
        <p14:creationId xmlns:p14="http://schemas.microsoft.com/office/powerpoint/2010/main" val="3981953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pn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D1ACA5-0C51-4F95-A48D-5D8E0D08B7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D5E975-B189-421F-96E8-2A06BEF23C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F9372-038E-4B8E-86E4-483C4CA918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17C976-673E-4B51-87CE-FB00CE374FD9}" type="datetimeFigureOut">
              <a:rPr lang="en-US" smtClean="0"/>
              <a:t>11/10/2020</a:t>
            </a:fld>
            <a:endParaRPr lang="en-US"/>
          </a:p>
        </p:txBody>
      </p:sp>
      <p:sp>
        <p:nvSpPr>
          <p:cNvPr id="5" name="Footer Placeholder 4">
            <a:extLst>
              <a:ext uri="{FF2B5EF4-FFF2-40B4-BE49-F238E27FC236}">
                <a16:creationId xmlns:a16="http://schemas.microsoft.com/office/drawing/2014/main" id="{CA05B808-DDAF-4865-A773-9FC0076F89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D89FD4-6FDD-4D25-B6B1-AF9EBA1FED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C84F5-59BF-4AF9-B9A9-924685DE93FA}" type="slidenum">
              <a:rPr lang="en-US" smtClean="0"/>
              <a:t>‹#›</a:t>
            </a:fld>
            <a:endParaRPr lang="en-US"/>
          </a:p>
        </p:txBody>
      </p:sp>
    </p:spTree>
    <p:extLst>
      <p:ext uri="{BB962C8B-B14F-4D97-AF65-F5344CB8AC3E}">
        <p14:creationId xmlns:p14="http://schemas.microsoft.com/office/powerpoint/2010/main" val="25051922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80" r:id="rId12"/>
    <p:sldLayoutId id="2147483781" r:id="rId13"/>
    <p:sldLayoutId id="214748378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45" name="Straight Connector 44"/>
          <p:cNvCxnSpPr/>
          <p:nvPr userDrawn="1"/>
        </p:nvCxnSpPr>
        <p:spPr>
          <a:xfrm>
            <a:off x="0" y="6720837"/>
            <a:ext cx="12293600"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27" name="Text Placeholder 2"/>
          <p:cNvSpPr>
            <a:spLocks noGrp="1"/>
          </p:cNvSpPr>
          <p:nvPr>
            <p:ph type="body" idx="1"/>
          </p:nvPr>
        </p:nvSpPr>
        <p:spPr bwMode="auto">
          <a:xfrm>
            <a:off x="304800" y="1219200"/>
            <a:ext cx="1154306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TextBox 60"/>
          <p:cNvSpPr txBox="1">
            <a:spLocks noChangeArrowheads="1"/>
          </p:cNvSpPr>
          <p:nvPr/>
        </p:nvSpPr>
        <p:spPr bwMode="auto">
          <a:xfrm>
            <a:off x="10323864" y="6481938"/>
            <a:ext cx="1524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lgn="r" eaLnBrk="1" hangingPunct="1">
              <a:defRPr/>
            </a:pPr>
            <a:r>
              <a:rPr lang="en-US" sz="1200" b="0">
                <a:solidFill>
                  <a:schemeClr val="bg1"/>
                </a:solidFill>
                <a:latin typeface="+mn-lt"/>
              </a:rPr>
              <a:t>Page </a:t>
            </a:r>
            <a:fld id="{BE9E3161-0BCA-4EF6-9CC1-7BE9EF9388D4}" type="slidenum">
              <a:rPr lang="en-US" sz="1200" b="0" smtClean="0">
                <a:solidFill>
                  <a:schemeClr val="tx1">
                    <a:lumMod val="75000"/>
                    <a:lumOff val="25000"/>
                  </a:schemeClr>
                </a:solidFill>
                <a:latin typeface="+mn-lt"/>
              </a:rPr>
              <a:pPr algn="r" eaLnBrk="1" hangingPunct="1">
                <a:defRPr/>
              </a:pPr>
              <a:t>‹#›</a:t>
            </a:fld>
            <a:r>
              <a:rPr lang="en-US" sz="1200" b="0">
                <a:solidFill>
                  <a:schemeClr val="tx1">
                    <a:lumMod val="75000"/>
                    <a:lumOff val="25000"/>
                  </a:schemeClr>
                </a:solidFill>
                <a:latin typeface="+mn-lt"/>
              </a:rPr>
              <a:t> </a:t>
            </a:r>
          </a:p>
        </p:txBody>
      </p:sp>
      <p:sp>
        <p:nvSpPr>
          <p:cNvPr id="37" name="Text Placeholder 5"/>
          <p:cNvSpPr txBox="1">
            <a:spLocks/>
          </p:cNvSpPr>
          <p:nvPr userDrawn="1"/>
        </p:nvSpPr>
        <p:spPr>
          <a:xfrm>
            <a:off x="762000" y="6481938"/>
            <a:ext cx="10988589" cy="274782"/>
          </a:xfrm>
          <a:prstGeom prst="rect">
            <a:avLst/>
          </a:prstGeom>
        </p:spPr>
        <p:txBody>
          <a:bodyPr wrap="none" lIns="0" tIns="0" rIns="0" bIns="0" anchor="ctr" anchorCtr="0"/>
          <a:lstStyle>
            <a:lvl1pPr marL="342900" indent="-342900" algn="l" rtl="0" eaLnBrk="1" fontAlgn="base" hangingPunct="1">
              <a:spcBef>
                <a:spcPct val="20000"/>
              </a:spcBef>
              <a:spcAft>
                <a:spcPct val="0"/>
              </a:spcAft>
              <a:buFont typeface="Arial" charset="0"/>
              <a:defRPr lang="en-US" sz="900" b="0" i="0" kern="1200" cap="all" spc="200" baseline="0">
                <a:solidFill>
                  <a:schemeClr val="tx1">
                    <a:lumMod val="75000"/>
                    <a:lumOff val="25000"/>
                  </a:schemeClr>
                </a:solidFill>
                <a:latin typeface="+mn-lt"/>
                <a:ea typeface="+mj-ea"/>
                <a:cs typeface="+mj-cs"/>
              </a:defRPr>
            </a:lvl1pPr>
            <a:lvl2pPr marL="285750" indent="-285750" algn="l" rtl="0" eaLnBrk="1" fontAlgn="base" hangingPunct="1">
              <a:spcBef>
                <a:spcPts val="300"/>
              </a:spcBef>
              <a:spcAft>
                <a:spcPts val="300"/>
              </a:spcAft>
              <a:buClr>
                <a:srgbClr val="996600"/>
              </a:buClr>
              <a:buFont typeface="Wingdings" pitchFamily="2" charset="2"/>
              <a:buChar char="§"/>
              <a:defRPr lang="en-US" sz="900" kern="1200" cap="all" baseline="0">
                <a:solidFill>
                  <a:schemeClr val="bg2"/>
                </a:solidFill>
                <a:latin typeface="Arial Black" pitchFamily="34" charset="0"/>
                <a:ea typeface="+mn-ea"/>
                <a:cs typeface="+mn-cs"/>
              </a:defRPr>
            </a:lvl2pPr>
            <a:lvl3pPr marL="287338" indent="0" algn="l" rtl="0" eaLnBrk="1" fontAlgn="base" hangingPunct="1">
              <a:spcBef>
                <a:spcPct val="0"/>
              </a:spcBef>
              <a:spcAft>
                <a:spcPts val="600"/>
              </a:spcAft>
              <a:buFont typeface="Wingdings" pitchFamily="2" charset="2"/>
              <a:defRPr lang="en-US" sz="900" i="1" kern="1200" cap="all" baseline="0">
                <a:solidFill>
                  <a:schemeClr val="bg2"/>
                </a:solidFill>
                <a:latin typeface="Arial Black" pitchFamily="34" charset="0"/>
                <a:ea typeface="+mn-ea"/>
                <a:cs typeface="+mn-cs"/>
              </a:defRPr>
            </a:lvl3pPr>
            <a:lvl4pPr marL="573088" indent="-228600" algn="l" rtl="0" eaLnBrk="1" fontAlgn="base" hangingPunct="1">
              <a:spcBef>
                <a:spcPts val="300"/>
              </a:spcBef>
              <a:spcAft>
                <a:spcPts val="300"/>
              </a:spcAft>
              <a:buClr>
                <a:srgbClr val="376092"/>
              </a:buClr>
              <a:buSzPct val="100000"/>
              <a:buFont typeface="Wingdings" pitchFamily="2" charset="2"/>
              <a:buChar char="§"/>
              <a:defRPr lang="en-US" sz="900" kern="1200" cap="all" baseline="0">
                <a:solidFill>
                  <a:schemeClr val="bg2"/>
                </a:solidFill>
                <a:latin typeface="Arial Black" pitchFamily="34" charset="0"/>
                <a:ea typeface="+mn-ea"/>
                <a:cs typeface="+mn-cs"/>
              </a:defRPr>
            </a:lvl4pPr>
            <a:lvl5pPr marL="569913" indent="-1588" algn="l" rtl="0" eaLnBrk="1" fontAlgn="base" hangingPunct="1">
              <a:spcBef>
                <a:spcPct val="0"/>
              </a:spcBef>
              <a:spcAft>
                <a:spcPct val="0"/>
              </a:spcAft>
              <a:buFont typeface="Arial" charset="0"/>
              <a:defRPr lang="en-US" sz="900" i="1" kern="1200" cap="all" baseline="0">
                <a:solidFill>
                  <a:schemeClr val="bg2"/>
                </a:solidFill>
                <a:latin typeface="Arial Blac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3175" algn="l">
              <a:lnSpc>
                <a:spcPts val="800"/>
              </a:lnSpc>
              <a:spcBef>
                <a:spcPts val="0"/>
              </a:spcBef>
            </a:pPr>
            <a:r>
              <a:rPr lang="en-US" sz="900">
                <a:latin typeface="+mn-lt"/>
              </a:rPr>
              <a:t>GIS Day presentation</a:t>
            </a:r>
          </a:p>
        </p:txBody>
      </p:sp>
      <p:cxnSp>
        <p:nvCxnSpPr>
          <p:cNvPr id="7" name="Straight Connector 6"/>
          <p:cNvCxnSpPr/>
          <p:nvPr userDrawn="1"/>
        </p:nvCxnSpPr>
        <p:spPr>
          <a:xfrm>
            <a:off x="0" y="143691"/>
            <a:ext cx="12293600"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26" name="Title Placeholder 1"/>
          <p:cNvSpPr>
            <a:spLocks noGrp="1"/>
          </p:cNvSpPr>
          <p:nvPr>
            <p:ph type="title"/>
          </p:nvPr>
        </p:nvSpPr>
        <p:spPr bwMode="auto">
          <a:xfrm>
            <a:off x="0" y="228600"/>
            <a:ext cx="12192000" cy="990600"/>
          </a:xfrm>
          <a:prstGeom prst="rect">
            <a:avLst/>
          </a:prstGeom>
          <a:noFill/>
          <a:ln>
            <a:noFill/>
          </a:ln>
        </p:spPr>
        <p:txBody>
          <a:bodyPr vert="horz" wrap="square" lIns="182880" tIns="0" rIns="0" bIns="0" numCol="1" anchor="ctr" anchorCtr="0" compatLnSpc="1">
            <a:prstTxWarp prst="textNoShape">
              <a:avLst/>
            </a:prstTxWarp>
          </a:bodyPr>
          <a:lstStyle/>
          <a:p>
            <a:pPr lvl="0"/>
            <a:r>
              <a:rPr lang="en-US"/>
              <a:t>Click to edit Master title style</a:t>
            </a:r>
          </a:p>
        </p:txBody>
      </p:sp>
      <p:pic>
        <p:nvPicPr>
          <p:cNvPr id="2" name="Picture 1" descr="Graphic: Montgomery Parks logo icon"/>
          <p:cNvPicPr>
            <a:picLocks noChangeAspect="1"/>
          </p:cNvPicPr>
          <p:nvPr userDrawn="1"/>
        </p:nvPicPr>
        <p:blipFill>
          <a:blip r:embed="rId17"/>
          <a:stretch>
            <a:fillRect/>
          </a:stretch>
        </p:blipFill>
        <p:spPr>
          <a:xfrm>
            <a:off x="304802" y="6436314"/>
            <a:ext cx="387739" cy="385301"/>
          </a:xfrm>
          <a:prstGeom prst="rect">
            <a:avLst/>
          </a:prstGeom>
        </p:spPr>
      </p:pic>
    </p:spTree>
    <p:extLst>
      <p:ext uri="{BB962C8B-B14F-4D97-AF65-F5344CB8AC3E}">
        <p14:creationId xmlns:p14="http://schemas.microsoft.com/office/powerpoint/2010/main" val="361655721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6" r:id="rId12"/>
    <p:sldLayoutId id="2147483777" r:id="rId13"/>
    <p:sldLayoutId id="2147483778" r:id="rId14"/>
    <p:sldLayoutId id="2147483779" r:id="rId15"/>
  </p:sldLayoutIdLst>
  <p:txStyles>
    <p:titleStyle>
      <a:lvl1pPr algn="l" rtl="0" eaLnBrk="1" fontAlgn="base" hangingPunct="1">
        <a:lnSpc>
          <a:spcPts val="2800"/>
        </a:lnSpc>
        <a:spcBef>
          <a:spcPct val="0"/>
        </a:spcBef>
        <a:spcAft>
          <a:spcPct val="0"/>
        </a:spcAft>
        <a:defRPr sz="2800" b="1" kern="1200">
          <a:solidFill>
            <a:srgbClr val="2B4C73"/>
          </a:solidFill>
          <a:latin typeface="Calibri Light" panose="020F0302020204030204" pitchFamily="34" charset="0"/>
          <a:ea typeface="+mj-ea"/>
          <a:cs typeface="+mj-cs"/>
        </a:defRPr>
      </a:lvl1pPr>
      <a:lvl2pPr algn="l" rtl="0" eaLnBrk="1" fontAlgn="base" hangingPunct="1">
        <a:lnSpc>
          <a:spcPts val="2200"/>
        </a:lnSpc>
        <a:spcBef>
          <a:spcPct val="0"/>
        </a:spcBef>
        <a:spcAft>
          <a:spcPct val="0"/>
        </a:spcAft>
        <a:defRPr sz="2400" b="1">
          <a:solidFill>
            <a:srgbClr val="5F5F5F"/>
          </a:solidFill>
          <a:latin typeface="Century Gothic" pitchFamily="34" charset="0"/>
        </a:defRPr>
      </a:lvl2pPr>
      <a:lvl3pPr algn="l" rtl="0" eaLnBrk="1" fontAlgn="base" hangingPunct="1">
        <a:lnSpc>
          <a:spcPts val="2200"/>
        </a:lnSpc>
        <a:spcBef>
          <a:spcPct val="0"/>
        </a:spcBef>
        <a:spcAft>
          <a:spcPct val="0"/>
        </a:spcAft>
        <a:defRPr sz="2400" b="1">
          <a:solidFill>
            <a:srgbClr val="5F5F5F"/>
          </a:solidFill>
          <a:latin typeface="Century Gothic" pitchFamily="34" charset="0"/>
        </a:defRPr>
      </a:lvl3pPr>
      <a:lvl4pPr algn="l" rtl="0" eaLnBrk="1" fontAlgn="base" hangingPunct="1">
        <a:lnSpc>
          <a:spcPts val="2200"/>
        </a:lnSpc>
        <a:spcBef>
          <a:spcPct val="0"/>
        </a:spcBef>
        <a:spcAft>
          <a:spcPct val="0"/>
        </a:spcAft>
        <a:defRPr sz="2400" b="1">
          <a:solidFill>
            <a:srgbClr val="5F5F5F"/>
          </a:solidFill>
          <a:latin typeface="Century Gothic" pitchFamily="34" charset="0"/>
        </a:defRPr>
      </a:lvl4pPr>
      <a:lvl5pPr algn="l" rtl="0" eaLnBrk="1" fontAlgn="base" hangingPunct="1">
        <a:lnSpc>
          <a:spcPts val="2200"/>
        </a:lnSpc>
        <a:spcBef>
          <a:spcPct val="0"/>
        </a:spcBef>
        <a:spcAft>
          <a:spcPct val="0"/>
        </a:spcAft>
        <a:defRPr sz="2400" b="1">
          <a:solidFill>
            <a:srgbClr val="5F5F5F"/>
          </a:solidFill>
          <a:latin typeface="Century Gothic" pitchFamily="34" charset="0"/>
        </a:defRPr>
      </a:lvl5pPr>
      <a:lvl6pPr marL="457200" algn="l" rtl="0" eaLnBrk="1" fontAlgn="base" hangingPunct="1">
        <a:spcBef>
          <a:spcPct val="0"/>
        </a:spcBef>
        <a:spcAft>
          <a:spcPct val="0"/>
        </a:spcAft>
        <a:defRPr sz="2200" b="1">
          <a:solidFill>
            <a:srgbClr val="5F5F5F"/>
          </a:solidFill>
          <a:latin typeface="Century Gothic" pitchFamily="34" charset="0"/>
        </a:defRPr>
      </a:lvl6pPr>
      <a:lvl7pPr marL="914400" algn="l" rtl="0" eaLnBrk="1" fontAlgn="base" hangingPunct="1">
        <a:spcBef>
          <a:spcPct val="0"/>
        </a:spcBef>
        <a:spcAft>
          <a:spcPct val="0"/>
        </a:spcAft>
        <a:defRPr sz="2200" b="1">
          <a:solidFill>
            <a:srgbClr val="5F5F5F"/>
          </a:solidFill>
          <a:latin typeface="Century Gothic" pitchFamily="34" charset="0"/>
        </a:defRPr>
      </a:lvl7pPr>
      <a:lvl8pPr marL="1371600" algn="l" rtl="0" eaLnBrk="1" fontAlgn="base" hangingPunct="1">
        <a:spcBef>
          <a:spcPct val="0"/>
        </a:spcBef>
        <a:spcAft>
          <a:spcPct val="0"/>
        </a:spcAft>
        <a:defRPr sz="2200" b="1">
          <a:solidFill>
            <a:srgbClr val="5F5F5F"/>
          </a:solidFill>
          <a:latin typeface="Century Gothic" pitchFamily="34" charset="0"/>
        </a:defRPr>
      </a:lvl8pPr>
      <a:lvl9pPr marL="1828800" algn="l" rtl="0" eaLnBrk="1" fontAlgn="base" hangingPunct="1">
        <a:spcBef>
          <a:spcPct val="0"/>
        </a:spcBef>
        <a:spcAft>
          <a:spcPct val="0"/>
        </a:spcAft>
        <a:defRPr sz="2200" b="1">
          <a:solidFill>
            <a:srgbClr val="5F5F5F"/>
          </a:solidFill>
          <a:latin typeface="Century Gothic" pitchFamily="34" charset="0"/>
        </a:defRPr>
      </a:lvl9pPr>
    </p:titleStyle>
    <p:bodyStyle>
      <a:lvl1pPr marL="6350" indent="-6350" algn="l" rtl="0" eaLnBrk="1" fontAlgn="base" hangingPunct="1">
        <a:spcBef>
          <a:spcPct val="20000"/>
        </a:spcBef>
        <a:spcAft>
          <a:spcPct val="0"/>
        </a:spcAft>
        <a:buFont typeface="Arial" charset="0"/>
        <a:defRPr lang="en-US" sz="2200" b="1" kern="1200" dirty="0">
          <a:solidFill>
            <a:schemeClr val="tx2">
              <a:lumMod val="75000"/>
            </a:schemeClr>
          </a:solidFill>
          <a:latin typeface="Calibri" pitchFamily="34" charset="0"/>
          <a:ea typeface="+mj-ea"/>
          <a:cs typeface="+mj-cs"/>
        </a:defRPr>
      </a:lvl1pPr>
      <a:lvl2pPr marL="285750" indent="-222250" algn="l" rtl="0" eaLnBrk="1" fontAlgn="base" hangingPunct="1">
        <a:lnSpc>
          <a:spcPts val="2000"/>
        </a:lnSpc>
        <a:spcBef>
          <a:spcPts val="400"/>
        </a:spcBef>
        <a:spcAft>
          <a:spcPts val="300"/>
        </a:spcAft>
        <a:buClr>
          <a:srgbClr val="996600"/>
        </a:buClr>
        <a:buFont typeface="Wingdings" pitchFamily="2" charset="2"/>
        <a:buChar char="§"/>
        <a:tabLst>
          <a:tab pos="282575" algn="l"/>
        </a:tabLst>
        <a:defRPr lang="en-US" sz="1800" kern="1200" dirty="0">
          <a:solidFill>
            <a:srgbClr val="292929"/>
          </a:solidFill>
          <a:latin typeface="Calibri" pitchFamily="34" charset="0"/>
          <a:ea typeface="+mn-ea"/>
          <a:cs typeface="+mn-cs"/>
        </a:defRPr>
      </a:lvl2pPr>
      <a:lvl3pPr marL="287338" indent="0" algn="l" rtl="0" eaLnBrk="1" fontAlgn="base" hangingPunct="1">
        <a:lnSpc>
          <a:spcPts val="2000"/>
        </a:lnSpc>
        <a:spcBef>
          <a:spcPct val="0"/>
        </a:spcBef>
        <a:spcAft>
          <a:spcPts val="800"/>
        </a:spcAft>
        <a:buFont typeface="Wingdings" pitchFamily="2" charset="2"/>
        <a:defRPr lang="en-US" sz="1800" i="1" kern="1200" dirty="0">
          <a:solidFill>
            <a:srgbClr val="292929"/>
          </a:solidFill>
          <a:latin typeface="Calibri" pitchFamily="34" charset="0"/>
          <a:ea typeface="+mn-ea"/>
          <a:cs typeface="+mn-cs"/>
        </a:defRPr>
      </a:lvl3pPr>
      <a:lvl4pPr marL="512763" indent="-231775" algn="l" rtl="0" eaLnBrk="1" fontAlgn="base" hangingPunct="1">
        <a:lnSpc>
          <a:spcPts val="1800"/>
        </a:lnSpc>
        <a:spcBef>
          <a:spcPts val="400"/>
        </a:spcBef>
        <a:spcAft>
          <a:spcPts val="300"/>
        </a:spcAft>
        <a:buClr>
          <a:srgbClr val="376092"/>
        </a:buClr>
        <a:buSzPct val="100000"/>
        <a:buFont typeface="Wingdings" pitchFamily="2" charset="2"/>
        <a:buChar char="§"/>
        <a:tabLst>
          <a:tab pos="512763" algn="l"/>
        </a:tabLst>
        <a:defRPr lang="en-US" sz="1600" kern="1200" dirty="0">
          <a:solidFill>
            <a:srgbClr val="292929"/>
          </a:solidFill>
          <a:latin typeface="Calibri" pitchFamily="34" charset="0"/>
          <a:ea typeface="+mn-ea"/>
          <a:cs typeface="+mn-cs"/>
        </a:defRPr>
      </a:lvl4pPr>
      <a:lvl5pPr marL="512763" indent="-3175" algn="l" rtl="0" eaLnBrk="1" fontAlgn="base" hangingPunct="1">
        <a:lnSpc>
          <a:spcPts val="1800"/>
        </a:lnSpc>
        <a:spcBef>
          <a:spcPct val="0"/>
        </a:spcBef>
        <a:spcAft>
          <a:spcPts val="600"/>
        </a:spcAft>
        <a:buFont typeface="Arial" charset="0"/>
        <a:defRPr lang="en-US" sz="1600" i="1" kern="1200" dirty="0">
          <a:solidFill>
            <a:srgbClr val="292929"/>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jpg"/><Relationship Id="rId7" Type="http://schemas.openxmlformats.org/officeDocument/2006/relationships/image" Target="../media/image32.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7.jpg"/><Relationship Id="rId4" Type="http://schemas.openxmlformats.org/officeDocument/2006/relationships/image" Target="../media/image36.jpg"/><Relationship Id="rId9" Type="http://schemas.openxmlformats.org/officeDocument/2006/relationships/image" Target="../media/image39.svg"/></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jp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hyperlink" Target="https://www.montgomeryparks.org/projects/directory/energized-public-spaces-design-guidelines/" TargetMode="External"/><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hyperlink" Target="https://www.montgomeryparks.org/projects/directory/energized-public-spaces-functional-master-plan/" TargetMode="External"/><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mcatlas.org/filetransfer/Misc/EPS_Files/EPS_Inventory_IDcodes_Scores_Printable.pdf" TargetMode="Externa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map&#10;&#10;Description automatically generated">
            <a:extLst>
              <a:ext uri="{FF2B5EF4-FFF2-40B4-BE49-F238E27FC236}">
                <a16:creationId xmlns:a16="http://schemas.microsoft.com/office/drawing/2014/main" id="{53593AD9-2C36-4EB3-92B6-9EE05B032E3D}"/>
              </a:ext>
            </a:extLst>
          </p:cNvPr>
          <p:cNvPicPr>
            <a:picLocks noChangeAspect="1"/>
          </p:cNvPicPr>
          <p:nvPr/>
        </p:nvPicPr>
        <p:blipFill rotWithShape="1">
          <a:blip r:embed="rId3">
            <a:extLst>
              <a:ext uri="{28A0092B-C50C-407E-A947-70E740481C1C}">
                <a14:useLocalDpi xmlns:a14="http://schemas.microsoft.com/office/drawing/2010/main" val="0"/>
              </a:ext>
            </a:extLst>
          </a:blip>
          <a:srcRect t="16023" r="9089" b="10959"/>
          <a:stretch/>
        </p:blipFill>
        <p:spPr>
          <a:xfrm>
            <a:off x="3649362" y="10"/>
            <a:ext cx="8542638" cy="6857990"/>
          </a:xfrm>
          <a:prstGeom prst="rect">
            <a:avLst/>
          </a:prstGeom>
        </p:spPr>
      </p:pic>
      <p:sp>
        <p:nvSpPr>
          <p:cNvPr id="22" name="Rectangle 2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C1FEBB-5CEE-4D48-8872-75E72409AD6A}"/>
              </a:ext>
            </a:extLst>
          </p:cNvPr>
          <p:cNvSpPr>
            <a:spLocks noGrp="1"/>
          </p:cNvSpPr>
          <p:nvPr>
            <p:ph type="ctrTitle"/>
          </p:nvPr>
        </p:nvSpPr>
        <p:spPr>
          <a:xfrm>
            <a:off x="477981" y="1122363"/>
            <a:ext cx="4209349" cy="3204134"/>
          </a:xfrm>
        </p:spPr>
        <p:txBody>
          <a:bodyPr anchor="b">
            <a:normAutofit/>
          </a:bodyPr>
          <a:lstStyle/>
          <a:p>
            <a:pPr algn="l"/>
            <a:r>
              <a:rPr lang="en-US" sz="4800" cap="small" dirty="0">
                <a:latin typeface="Source Sans Pro" panose="020B0503030403020204" pitchFamily="34" charset="0"/>
                <a:ea typeface="Source Sans Pro" panose="020B0503030403020204" pitchFamily="34" charset="0"/>
              </a:rPr>
              <a:t>ACCESS TO EXPERIENCES, NOT ACRES #4</a:t>
            </a:r>
          </a:p>
        </p:txBody>
      </p:sp>
      <p:sp>
        <p:nvSpPr>
          <p:cNvPr id="3" name="Subtitle 2">
            <a:extLst>
              <a:ext uri="{FF2B5EF4-FFF2-40B4-BE49-F238E27FC236}">
                <a16:creationId xmlns:a16="http://schemas.microsoft.com/office/drawing/2014/main" id="{D24E75DA-0684-4C96-8725-5FD8CC5A94F6}"/>
              </a:ext>
            </a:extLst>
          </p:cNvPr>
          <p:cNvSpPr>
            <a:spLocks noGrp="1"/>
          </p:cNvSpPr>
          <p:nvPr>
            <p:ph type="subTitle" idx="1"/>
          </p:nvPr>
        </p:nvSpPr>
        <p:spPr>
          <a:xfrm>
            <a:off x="477981" y="4872922"/>
            <a:ext cx="3797458" cy="1208141"/>
          </a:xfrm>
        </p:spPr>
        <p:txBody>
          <a:bodyPr>
            <a:normAutofit/>
          </a:bodyPr>
          <a:lstStyle/>
          <a:p>
            <a:pPr algn="l"/>
            <a:r>
              <a:rPr lang="en-US" sz="2000" i="1" cap="small">
                <a:latin typeface="Source Sans Pro" panose="020B0503030403020204" pitchFamily="34" charset="0"/>
                <a:ea typeface="Source Sans Pro" panose="020B0503030403020204" pitchFamily="34" charset="0"/>
              </a:rPr>
              <a:t>Cristina Sassaki,                                </a:t>
            </a:r>
            <a:r>
              <a:rPr lang="en-US" sz="1800" i="1" cap="small">
                <a:latin typeface="Source Sans Pro" panose="020B0503030403020204" pitchFamily="34" charset="0"/>
                <a:ea typeface="Source Sans Pro" panose="020B0503030403020204" pitchFamily="34" charset="0"/>
              </a:rPr>
              <a:t>Planner Coordinator                                   </a:t>
            </a:r>
            <a:r>
              <a:rPr lang="en-US" sz="2000" i="1" cap="small">
                <a:latin typeface="Source Sans Pro" panose="020B0503030403020204" pitchFamily="34" charset="0"/>
                <a:ea typeface="Source Sans Pro" panose="020B0503030403020204" pitchFamily="34" charset="0"/>
              </a:rPr>
              <a:t>Chris McGovern,                                     </a:t>
            </a:r>
            <a:r>
              <a:rPr lang="en-US" sz="1800" i="1" cap="small">
                <a:latin typeface="Source Sans Pro" panose="020B0503030403020204" pitchFamily="34" charset="0"/>
                <a:ea typeface="Source Sans Pro" panose="020B0503030403020204" pitchFamily="34" charset="0"/>
              </a:rPr>
              <a:t>IT Systems Manager</a:t>
            </a:r>
          </a:p>
        </p:txBody>
      </p:sp>
      <p:sp>
        <p:nvSpPr>
          <p:cNvPr id="24"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close up of a sign&#10;&#10;Description automatically generated">
            <a:extLst>
              <a:ext uri="{FF2B5EF4-FFF2-40B4-BE49-F238E27FC236}">
                <a16:creationId xmlns:a16="http://schemas.microsoft.com/office/drawing/2014/main" id="{C7E4B9F9-F4DE-450E-80CF-C7743170AA21}"/>
              </a:ext>
            </a:extLst>
          </p:cNvPr>
          <p:cNvPicPr>
            <a:picLocks noChangeAspect="1"/>
          </p:cNvPicPr>
          <p:nvPr/>
        </p:nvPicPr>
        <p:blipFill>
          <a:blip r:embed="rId4"/>
          <a:stretch>
            <a:fillRect/>
          </a:stretch>
        </p:blipFill>
        <p:spPr>
          <a:xfrm>
            <a:off x="11130439" y="5749610"/>
            <a:ext cx="1001849" cy="1001204"/>
          </a:xfrm>
          <a:prstGeom prst="rect">
            <a:avLst/>
          </a:prstGeom>
        </p:spPr>
      </p:pic>
    </p:spTree>
    <p:extLst>
      <p:ext uri="{BB962C8B-B14F-4D97-AF65-F5344CB8AC3E}">
        <p14:creationId xmlns:p14="http://schemas.microsoft.com/office/powerpoint/2010/main" val="222330309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C5412B-00F4-4824-909A-95BE1F05B433}"/>
              </a:ext>
            </a:extLst>
          </p:cNvPr>
          <p:cNvSpPr>
            <a:spLocks noGrp="1"/>
          </p:cNvSpPr>
          <p:nvPr>
            <p:ph type="body" sz="quarter" idx="10"/>
          </p:nvPr>
        </p:nvSpPr>
        <p:spPr>
          <a:xfrm>
            <a:off x="-330717" y="921429"/>
            <a:ext cx="5038725" cy="1552332"/>
          </a:xfrm>
        </p:spPr>
        <p:txBody>
          <a:bodyPr>
            <a:normAutofit/>
          </a:bodyPr>
          <a:lstStyle/>
          <a:p>
            <a:pPr marL="457200" lvl="1" indent="0">
              <a:buNone/>
            </a:pPr>
            <a:endParaRPr lang="en-US" b="1" dirty="0">
              <a:solidFill>
                <a:schemeClr val="tx2"/>
              </a:solidFill>
              <a:latin typeface="Source Sans Pro" panose="020B0503030403020204" pitchFamily="34" charset="0"/>
              <a:ea typeface="Source Sans Pro" panose="020B0503030403020204" pitchFamily="34" charset="0"/>
            </a:endParaRPr>
          </a:p>
          <a:p>
            <a:pPr marL="457200" lvl="1" indent="0">
              <a:buNone/>
            </a:pPr>
            <a:r>
              <a:rPr lang="en-US" b="1" dirty="0">
                <a:solidFill>
                  <a:schemeClr val="tx2"/>
                </a:solidFill>
                <a:latin typeface="Source Sans Pro" panose="020B0503030403020204" pitchFamily="34" charset="0"/>
                <a:ea typeface="Source Sans Pro" panose="020B0503030403020204" pitchFamily="34" charset="0"/>
              </a:rPr>
              <a:t>Dividing Supply by Demand</a:t>
            </a:r>
          </a:p>
          <a:p>
            <a:pPr lvl="1">
              <a:buFont typeface="Wingdings" panose="05000000000000000000" pitchFamily="2" charset="2"/>
              <a:buChar char="§"/>
            </a:pPr>
            <a:r>
              <a:rPr lang="en-US" sz="2000" dirty="0">
                <a:solidFill>
                  <a:schemeClr val="tx2"/>
                </a:solidFill>
                <a:latin typeface="Source Sans Pro" panose="020B0503030403020204" pitchFamily="34" charset="0"/>
                <a:ea typeface="Source Sans Pro" panose="020B0503030403020204" pitchFamily="34" charset="0"/>
              </a:rPr>
              <a:t>Population of Residents + Workers</a:t>
            </a:r>
          </a:p>
          <a:p>
            <a:pPr lvl="1">
              <a:buFont typeface="Wingdings" panose="05000000000000000000" pitchFamily="2" charset="2"/>
              <a:buChar char="§"/>
            </a:pPr>
            <a:r>
              <a:rPr lang="en-US" sz="2000" dirty="0">
                <a:solidFill>
                  <a:schemeClr val="tx2"/>
                </a:solidFill>
                <a:latin typeface="Source Sans Pro" panose="020B0503030403020204" pitchFamily="34" charset="0"/>
                <a:ea typeface="Source Sans Pro" panose="020B0503030403020204" pitchFamily="34" charset="0"/>
              </a:rPr>
              <a:t>Sample demand for one square</a:t>
            </a:r>
          </a:p>
          <a:p>
            <a:pPr marL="63500" lvl="1" indent="0">
              <a:buNone/>
            </a:pPr>
            <a:endParaRPr lang="en-US" dirty="0"/>
          </a:p>
        </p:txBody>
      </p:sp>
      <p:pic>
        <p:nvPicPr>
          <p:cNvPr id="16" name="Picture 15">
            <a:extLst>
              <a:ext uri="{FF2B5EF4-FFF2-40B4-BE49-F238E27FC236}">
                <a16:creationId xmlns:a16="http://schemas.microsoft.com/office/drawing/2014/main" id="{574524BC-4319-47C6-94DB-D5EEA843A5E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047" t="1184" r="1895" b="1509"/>
          <a:stretch/>
        </p:blipFill>
        <p:spPr>
          <a:xfrm>
            <a:off x="2828925" y="3666809"/>
            <a:ext cx="2514600" cy="2521021"/>
          </a:xfrm>
          <a:prstGeom prst="rect">
            <a:avLst/>
          </a:prstGeom>
        </p:spPr>
      </p:pic>
      <p:sp>
        <p:nvSpPr>
          <p:cNvPr id="2" name="Title 1">
            <a:extLst>
              <a:ext uri="{FF2B5EF4-FFF2-40B4-BE49-F238E27FC236}">
                <a16:creationId xmlns:a16="http://schemas.microsoft.com/office/drawing/2014/main" id="{BCEEAB17-85FB-4532-980F-C0C2893CBDB5}"/>
              </a:ext>
            </a:extLst>
          </p:cNvPr>
          <p:cNvSpPr>
            <a:spLocks noGrp="1"/>
          </p:cNvSpPr>
          <p:nvPr>
            <p:ph type="title"/>
          </p:nvPr>
        </p:nvSpPr>
        <p:spPr>
          <a:xfrm>
            <a:off x="0" y="-139259"/>
            <a:ext cx="12192000" cy="1371600"/>
          </a:xfrm>
        </p:spPr>
        <p:txBody>
          <a:bodyPr>
            <a:normAutofit/>
          </a:bodyPr>
          <a:lstStyle/>
          <a:p>
            <a:r>
              <a:rPr lang="en-US" sz="3600" b="1" dirty="0">
                <a:solidFill>
                  <a:schemeClr val="tx2"/>
                </a:solidFill>
                <a:latin typeface="Source Sans Pro" panose="020B0503030403020204" pitchFamily="34" charset="0"/>
                <a:ea typeface="Source Sans Pro" panose="020B0503030403020204" pitchFamily="34" charset="0"/>
              </a:rPr>
              <a:t>DEMAND MAP</a:t>
            </a:r>
          </a:p>
        </p:txBody>
      </p:sp>
      <p:pic>
        <p:nvPicPr>
          <p:cNvPr id="6" name="Picture 5" descr="Graphic: Illustration of a 1-acre square demand analysis overlaping a mixed-use parcel that has commercial and residential uses on it. Each acre captures a portion of the jobs and residents from the parcels that the square overlaps.">
            <a:extLst>
              <a:ext uri="{FF2B5EF4-FFF2-40B4-BE49-F238E27FC236}">
                <a16:creationId xmlns:a16="http://schemas.microsoft.com/office/drawing/2014/main" id="{D829D7B4-AA9E-4F8F-B832-D2B09919C6C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67107" y="0"/>
            <a:ext cx="6224894" cy="6884598"/>
          </a:xfrm>
          <a:prstGeom prst="rect">
            <a:avLst/>
          </a:prstGeom>
        </p:spPr>
      </p:pic>
      <p:sp>
        <p:nvSpPr>
          <p:cNvPr id="7" name="Rectangle 6">
            <a:extLst>
              <a:ext uri="{FF2B5EF4-FFF2-40B4-BE49-F238E27FC236}">
                <a16:creationId xmlns:a16="http://schemas.microsoft.com/office/drawing/2014/main" id="{CC7F9A82-D7E0-4C28-A285-4F7E364775FB}"/>
              </a:ext>
            </a:extLst>
          </p:cNvPr>
          <p:cNvSpPr/>
          <p:nvPr/>
        </p:nvSpPr>
        <p:spPr bwMode="auto">
          <a:xfrm>
            <a:off x="7893087" y="2593191"/>
            <a:ext cx="1963829" cy="1956589"/>
          </a:xfrm>
          <a:prstGeom prst="rect">
            <a:avLst/>
          </a:prstGeom>
          <a:noFill/>
          <a:ln w="114300" cap="flat">
            <a:solidFill>
              <a:schemeClr val="tx1"/>
            </a:solid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5" name="Freeform: Shape 14">
            <a:extLst>
              <a:ext uri="{FF2B5EF4-FFF2-40B4-BE49-F238E27FC236}">
                <a16:creationId xmlns:a16="http://schemas.microsoft.com/office/drawing/2014/main" id="{67A4716F-F3DF-44E2-BABC-FC70AB4C73BC}"/>
              </a:ext>
            </a:extLst>
          </p:cNvPr>
          <p:cNvSpPr/>
          <p:nvPr/>
        </p:nvSpPr>
        <p:spPr bwMode="auto">
          <a:xfrm>
            <a:off x="4083827" y="2566770"/>
            <a:ext cx="5828236" cy="2385449"/>
          </a:xfrm>
          <a:custGeom>
            <a:avLst/>
            <a:gdLst>
              <a:gd name="connsiteX0" fmla="*/ 0 w 6028661"/>
              <a:gd name="connsiteY0" fmla="*/ 2636874 h 2753832"/>
              <a:gd name="connsiteX1" fmla="*/ 4667693 w 6028661"/>
              <a:gd name="connsiteY1" fmla="*/ 0 h 2753832"/>
              <a:gd name="connsiteX2" fmla="*/ 4657061 w 6028661"/>
              <a:gd name="connsiteY2" fmla="*/ 1435395 h 2753832"/>
              <a:gd name="connsiteX3" fmla="*/ 6028661 w 6028661"/>
              <a:gd name="connsiteY3" fmla="*/ 1424763 h 2753832"/>
              <a:gd name="connsiteX4" fmla="*/ 116958 w 6028661"/>
              <a:gd name="connsiteY4" fmla="*/ 2753832 h 2753832"/>
              <a:gd name="connsiteX5" fmla="*/ 127591 w 6028661"/>
              <a:gd name="connsiteY5" fmla="*/ 2647507 h 2753832"/>
              <a:gd name="connsiteX6" fmla="*/ 0 w 6028661"/>
              <a:gd name="connsiteY6" fmla="*/ 2636874 h 2753832"/>
              <a:gd name="connsiteX0" fmla="*/ 0 w 6028661"/>
              <a:gd name="connsiteY0" fmla="*/ 2636874 h 2753832"/>
              <a:gd name="connsiteX1" fmla="*/ 4667693 w 6028661"/>
              <a:gd name="connsiteY1" fmla="*/ 0 h 2753832"/>
              <a:gd name="connsiteX2" fmla="*/ 4657061 w 6028661"/>
              <a:gd name="connsiteY2" fmla="*/ 1435395 h 2753832"/>
              <a:gd name="connsiteX3" fmla="*/ 6028661 w 6028661"/>
              <a:gd name="connsiteY3" fmla="*/ 1424763 h 2753832"/>
              <a:gd name="connsiteX4" fmla="*/ 106325 w 6028661"/>
              <a:gd name="connsiteY4" fmla="*/ 2753832 h 2753832"/>
              <a:gd name="connsiteX5" fmla="*/ 127591 w 6028661"/>
              <a:gd name="connsiteY5" fmla="*/ 2647507 h 2753832"/>
              <a:gd name="connsiteX6" fmla="*/ 0 w 6028661"/>
              <a:gd name="connsiteY6" fmla="*/ 2636874 h 2753832"/>
              <a:gd name="connsiteX0" fmla="*/ 0 w 6434014"/>
              <a:gd name="connsiteY0" fmla="*/ 2608593 h 2753832"/>
              <a:gd name="connsiteX1" fmla="*/ 5073046 w 6434014"/>
              <a:gd name="connsiteY1" fmla="*/ 0 h 2753832"/>
              <a:gd name="connsiteX2" fmla="*/ 5062414 w 6434014"/>
              <a:gd name="connsiteY2" fmla="*/ 1435395 h 2753832"/>
              <a:gd name="connsiteX3" fmla="*/ 6434014 w 6434014"/>
              <a:gd name="connsiteY3" fmla="*/ 1424763 h 2753832"/>
              <a:gd name="connsiteX4" fmla="*/ 511678 w 6434014"/>
              <a:gd name="connsiteY4" fmla="*/ 2753832 h 2753832"/>
              <a:gd name="connsiteX5" fmla="*/ 532944 w 6434014"/>
              <a:gd name="connsiteY5" fmla="*/ 2647507 h 2753832"/>
              <a:gd name="connsiteX6" fmla="*/ 0 w 6434014"/>
              <a:gd name="connsiteY6" fmla="*/ 2608593 h 2753832"/>
              <a:gd name="connsiteX0" fmla="*/ 0 w 6434014"/>
              <a:gd name="connsiteY0" fmla="*/ 2608593 h 2734978"/>
              <a:gd name="connsiteX1" fmla="*/ 5073046 w 6434014"/>
              <a:gd name="connsiteY1" fmla="*/ 0 h 2734978"/>
              <a:gd name="connsiteX2" fmla="*/ 5062414 w 6434014"/>
              <a:gd name="connsiteY2" fmla="*/ 1435395 h 2734978"/>
              <a:gd name="connsiteX3" fmla="*/ 6434014 w 6434014"/>
              <a:gd name="connsiteY3" fmla="*/ 1424763 h 2734978"/>
              <a:gd name="connsiteX4" fmla="*/ 78045 w 6434014"/>
              <a:gd name="connsiteY4" fmla="*/ 2734978 h 2734978"/>
              <a:gd name="connsiteX5" fmla="*/ 532944 w 6434014"/>
              <a:gd name="connsiteY5" fmla="*/ 2647507 h 2734978"/>
              <a:gd name="connsiteX6" fmla="*/ 0 w 6434014"/>
              <a:gd name="connsiteY6" fmla="*/ 2608593 h 2734978"/>
              <a:gd name="connsiteX0" fmla="*/ 0 w 6434014"/>
              <a:gd name="connsiteY0" fmla="*/ 2608593 h 2734978"/>
              <a:gd name="connsiteX1" fmla="*/ 5073046 w 6434014"/>
              <a:gd name="connsiteY1" fmla="*/ 0 h 2734978"/>
              <a:gd name="connsiteX2" fmla="*/ 5062414 w 6434014"/>
              <a:gd name="connsiteY2" fmla="*/ 1435395 h 2734978"/>
              <a:gd name="connsiteX3" fmla="*/ 6434014 w 6434014"/>
              <a:gd name="connsiteY3" fmla="*/ 1424763 h 2734978"/>
              <a:gd name="connsiteX4" fmla="*/ 78045 w 6434014"/>
              <a:gd name="connsiteY4" fmla="*/ 2734978 h 2734978"/>
              <a:gd name="connsiteX5" fmla="*/ 80457 w 6434014"/>
              <a:gd name="connsiteY5" fmla="*/ 2638080 h 2734978"/>
              <a:gd name="connsiteX6" fmla="*/ 0 w 6434014"/>
              <a:gd name="connsiteY6" fmla="*/ 2608593 h 2734978"/>
              <a:gd name="connsiteX0" fmla="*/ 0 w 6434014"/>
              <a:gd name="connsiteY0" fmla="*/ 2913393 h 3039778"/>
              <a:gd name="connsiteX1" fmla="*/ 5577542 w 6434014"/>
              <a:gd name="connsiteY1" fmla="*/ 0 h 3039778"/>
              <a:gd name="connsiteX2" fmla="*/ 5062414 w 6434014"/>
              <a:gd name="connsiteY2" fmla="*/ 1740195 h 3039778"/>
              <a:gd name="connsiteX3" fmla="*/ 6434014 w 6434014"/>
              <a:gd name="connsiteY3" fmla="*/ 1729563 h 3039778"/>
              <a:gd name="connsiteX4" fmla="*/ 78045 w 6434014"/>
              <a:gd name="connsiteY4" fmla="*/ 3039778 h 3039778"/>
              <a:gd name="connsiteX5" fmla="*/ 80457 w 6434014"/>
              <a:gd name="connsiteY5" fmla="*/ 2942880 h 3039778"/>
              <a:gd name="connsiteX6" fmla="*/ 0 w 6434014"/>
              <a:gd name="connsiteY6" fmla="*/ 2913393 h 3039778"/>
              <a:gd name="connsiteX0" fmla="*/ 0 w 7558620"/>
              <a:gd name="connsiteY0" fmla="*/ 2913393 h 3039778"/>
              <a:gd name="connsiteX1" fmla="*/ 5577542 w 7558620"/>
              <a:gd name="connsiteY1" fmla="*/ 0 h 3039778"/>
              <a:gd name="connsiteX2" fmla="*/ 5062414 w 7558620"/>
              <a:gd name="connsiteY2" fmla="*/ 1740195 h 3039778"/>
              <a:gd name="connsiteX3" fmla="*/ 7558620 w 7558620"/>
              <a:gd name="connsiteY3" fmla="*/ 1950280 h 3039778"/>
              <a:gd name="connsiteX4" fmla="*/ 78045 w 7558620"/>
              <a:gd name="connsiteY4" fmla="*/ 3039778 h 3039778"/>
              <a:gd name="connsiteX5" fmla="*/ 80457 w 7558620"/>
              <a:gd name="connsiteY5" fmla="*/ 2942880 h 3039778"/>
              <a:gd name="connsiteX6" fmla="*/ 0 w 7558620"/>
              <a:gd name="connsiteY6" fmla="*/ 2913393 h 3039778"/>
              <a:gd name="connsiteX0" fmla="*/ 0 w 7558620"/>
              <a:gd name="connsiteY0" fmla="*/ 2913393 h 3039778"/>
              <a:gd name="connsiteX1" fmla="*/ 5577542 w 7558620"/>
              <a:gd name="connsiteY1" fmla="*/ 0 h 3039778"/>
              <a:gd name="connsiteX2" fmla="*/ 5556400 w 7558620"/>
              <a:gd name="connsiteY2" fmla="*/ 2002953 h 3039778"/>
              <a:gd name="connsiteX3" fmla="*/ 7558620 w 7558620"/>
              <a:gd name="connsiteY3" fmla="*/ 1950280 h 3039778"/>
              <a:gd name="connsiteX4" fmla="*/ 78045 w 7558620"/>
              <a:gd name="connsiteY4" fmla="*/ 3039778 h 3039778"/>
              <a:gd name="connsiteX5" fmla="*/ 80457 w 7558620"/>
              <a:gd name="connsiteY5" fmla="*/ 2942880 h 3039778"/>
              <a:gd name="connsiteX6" fmla="*/ 0 w 7558620"/>
              <a:gd name="connsiteY6" fmla="*/ 2913393 h 3039778"/>
              <a:gd name="connsiteX0" fmla="*/ 0 w 8237350"/>
              <a:gd name="connsiteY0" fmla="*/ 2244090 h 3039778"/>
              <a:gd name="connsiteX1" fmla="*/ 6256272 w 8237350"/>
              <a:gd name="connsiteY1" fmla="*/ 0 h 3039778"/>
              <a:gd name="connsiteX2" fmla="*/ 6235130 w 8237350"/>
              <a:gd name="connsiteY2" fmla="*/ 2002953 h 3039778"/>
              <a:gd name="connsiteX3" fmla="*/ 8237350 w 8237350"/>
              <a:gd name="connsiteY3" fmla="*/ 1950280 h 3039778"/>
              <a:gd name="connsiteX4" fmla="*/ 756775 w 8237350"/>
              <a:gd name="connsiteY4" fmla="*/ 3039778 h 3039778"/>
              <a:gd name="connsiteX5" fmla="*/ 759187 w 8237350"/>
              <a:gd name="connsiteY5" fmla="*/ 2942880 h 3039778"/>
              <a:gd name="connsiteX6" fmla="*/ 0 w 8237350"/>
              <a:gd name="connsiteY6" fmla="*/ 2244090 h 3039778"/>
              <a:gd name="connsiteX0" fmla="*/ 0 w 8303338"/>
              <a:gd name="connsiteY0" fmla="*/ 2262944 h 3039778"/>
              <a:gd name="connsiteX1" fmla="*/ 6322260 w 8303338"/>
              <a:gd name="connsiteY1" fmla="*/ 0 h 3039778"/>
              <a:gd name="connsiteX2" fmla="*/ 6301118 w 8303338"/>
              <a:gd name="connsiteY2" fmla="*/ 2002953 h 3039778"/>
              <a:gd name="connsiteX3" fmla="*/ 8303338 w 8303338"/>
              <a:gd name="connsiteY3" fmla="*/ 1950280 h 3039778"/>
              <a:gd name="connsiteX4" fmla="*/ 822763 w 8303338"/>
              <a:gd name="connsiteY4" fmla="*/ 3039778 h 3039778"/>
              <a:gd name="connsiteX5" fmla="*/ 825175 w 8303338"/>
              <a:gd name="connsiteY5" fmla="*/ 2942880 h 3039778"/>
              <a:gd name="connsiteX6" fmla="*/ 0 w 8303338"/>
              <a:gd name="connsiteY6" fmla="*/ 2262944 h 3039778"/>
              <a:gd name="connsiteX0" fmla="*/ 0 w 8270000"/>
              <a:gd name="connsiteY0" fmla="*/ 2248657 h 3039778"/>
              <a:gd name="connsiteX1" fmla="*/ 6288922 w 8270000"/>
              <a:gd name="connsiteY1" fmla="*/ 0 h 3039778"/>
              <a:gd name="connsiteX2" fmla="*/ 6267780 w 8270000"/>
              <a:gd name="connsiteY2" fmla="*/ 2002953 h 3039778"/>
              <a:gd name="connsiteX3" fmla="*/ 8270000 w 8270000"/>
              <a:gd name="connsiteY3" fmla="*/ 1950280 h 3039778"/>
              <a:gd name="connsiteX4" fmla="*/ 789425 w 8270000"/>
              <a:gd name="connsiteY4" fmla="*/ 3039778 h 3039778"/>
              <a:gd name="connsiteX5" fmla="*/ 791837 w 8270000"/>
              <a:gd name="connsiteY5" fmla="*/ 2942880 h 3039778"/>
              <a:gd name="connsiteX6" fmla="*/ 0 w 8270000"/>
              <a:gd name="connsiteY6" fmla="*/ 2248657 h 3039778"/>
              <a:gd name="connsiteX0" fmla="*/ 0 w 8270000"/>
              <a:gd name="connsiteY0" fmla="*/ 2248657 h 3039778"/>
              <a:gd name="connsiteX1" fmla="*/ 6288922 w 8270000"/>
              <a:gd name="connsiteY1" fmla="*/ 0 h 3039778"/>
              <a:gd name="connsiteX2" fmla="*/ 6267780 w 8270000"/>
              <a:gd name="connsiteY2" fmla="*/ 2002953 h 3039778"/>
              <a:gd name="connsiteX3" fmla="*/ 8270000 w 8270000"/>
              <a:gd name="connsiteY3" fmla="*/ 1950280 h 3039778"/>
              <a:gd name="connsiteX4" fmla="*/ 789425 w 8270000"/>
              <a:gd name="connsiteY4" fmla="*/ 3039778 h 3039778"/>
              <a:gd name="connsiteX5" fmla="*/ 91749 w 8270000"/>
              <a:gd name="connsiteY5" fmla="*/ 2247555 h 3039778"/>
              <a:gd name="connsiteX6" fmla="*/ 0 w 8270000"/>
              <a:gd name="connsiteY6" fmla="*/ 2248657 h 3039778"/>
              <a:gd name="connsiteX0" fmla="*/ 0 w 8270000"/>
              <a:gd name="connsiteY0" fmla="*/ 2248657 h 2344453"/>
              <a:gd name="connsiteX1" fmla="*/ 6288922 w 8270000"/>
              <a:gd name="connsiteY1" fmla="*/ 0 h 2344453"/>
              <a:gd name="connsiteX2" fmla="*/ 6267780 w 8270000"/>
              <a:gd name="connsiteY2" fmla="*/ 2002953 h 2344453"/>
              <a:gd name="connsiteX3" fmla="*/ 8270000 w 8270000"/>
              <a:gd name="connsiteY3" fmla="*/ 1950280 h 2344453"/>
              <a:gd name="connsiteX4" fmla="*/ 96482 w 8270000"/>
              <a:gd name="connsiteY4" fmla="*/ 2344453 h 2344453"/>
              <a:gd name="connsiteX5" fmla="*/ 91749 w 8270000"/>
              <a:gd name="connsiteY5" fmla="*/ 2247555 h 2344453"/>
              <a:gd name="connsiteX6" fmla="*/ 0 w 8270000"/>
              <a:gd name="connsiteY6" fmla="*/ 2248657 h 2344453"/>
              <a:gd name="connsiteX0" fmla="*/ 0 w 8270000"/>
              <a:gd name="connsiteY0" fmla="*/ 2248657 h 2344453"/>
              <a:gd name="connsiteX1" fmla="*/ 6288922 w 8270000"/>
              <a:gd name="connsiteY1" fmla="*/ 0 h 2344453"/>
              <a:gd name="connsiteX2" fmla="*/ 6267780 w 8270000"/>
              <a:gd name="connsiteY2" fmla="*/ 2002953 h 2344453"/>
              <a:gd name="connsiteX3" fmla="*/ 8270000 w 8270000"/>
              <a:gd name="connsiteY3" fmla="*/ 1950280 h 2344453"/>
              <a:gd name="connsiteX4" fmla="*/ 96482 w 8270000"/>
              <a:gd name="connsiteY4" fmla="*/ 2344453 h 2344453"/>
              <a:gd name="connsiteX5" fmla="*/ 91749 w 8270000"/>
              <a:gd name="connsiteY5" fmla="*/ 2247555 h 2344453"/>
              <a:gd name="connsiteX6" fmla="*/ 0 w 8270000"/>
              <a:gd name="connsiteY6" fmla="*/ 2248657 h 2344453"/>
              <a:gd name="connsiteX0" fmla="*/ 0 w 8270000"/>
              <a:gd name="connsiteY0" fmla="*/ 2248657 h 2344453"/>
              <a:gd name="connsiteX1" fmla="*/ 6288922 w 8270000"/>
              <a:gd name="connsiteY1" fmla="*/ 0 h 2344453"/>
              <a:gd name="connsiteX2" fmla="*/ 6267780 w 8270000"/>
              <a:gd name="connsiteY2" fmla="*/ 2002953 h 2344453"/>
              <a:gd name="connsiteX3" fmla="*/ 8270000 w 8270000"/>
              <a:gd name="connsiteY3" fmla="*/ 1950280 h 2344453"/>
              <a:gd name="connsiteX4" fmla="*/ 96482 w 8270000"/>
              <a:gd name="connsiteY4" fmla="*/ 2344453 h 2344453"/>
              <a:gd name="connsiteX5" fmla="*/ 103655 w 8270000"/>
              <a:gd name="connsiteY5" fmla="*/ 2249936 h 2344453"/>
              <a:gd name="connsiteX6" fmla="*/ 0 w 8270000"/>
              <a:gd name="connsiteY6" fmla="*/ 2248657 h 2344453"/>
              <a:gd name="connsiteX0" fmla="*/ 0 w 8270000"/>
              <a:gd name="connsiteY0" fmla="*/ 2248657 h 2344453"/>
              <a:gd name="connsiteX1" fmla="*/ 6288922 w 8270000"/>
              <a:gd name="connsiteY1" fmla="*/ 0 h 2344453"/>
              <a:gd name="connsiteX2" fmla="*/ 6267780 w 8270000"/>
              <a:gd name="connsiteY2" fmla="*/ 2002953 h 2344453"/>
              <a:gd name="connsiteX3" fmla="*/ 8270000 w 8270000"/>
              <a:gd name="connsiteY3" fmla="*/ 1950280 h 2344453"/>
              <a:gd name="connsiteX4" fmla="*/ 96482 w 8270000"/>
              <a:gd name="connsiteY4" fmla="*/ 2344453 h 2344453"/>
              <a:gd name="connsiteX5" fmla="*/ 103655 w 8270000"/>
              <a:gd name="connsiteY5" fmla="*/ 2249936 h 2344453"/>
              <a:gd name="connsiteX6" fmla="*/ 0 w 8270000"/>
              <a:gd name="connsiteY6" fmla="*/ 2248657 h 2344453"/>
              <a:gd name="connsiteX0" fmla="*/ 0 w 8270000"/>
              <a:gd name="connsiteY0" fmla="*/ 2248657 h 2344453"/>
              <a:gd name="connsiteX1" fmla="*/ 6288922 w 8270000"/>
              <a:gd name="connsiteY1" fmla="*/ 0 h 2344453"/>
              <a:gd name="connsiteX2" fmla="*/ 6267780 w 8270000"/>
              <a:gd name="connsiteY2" fmla="*/ 2002953 h 2344453"/>
              <a:gd name="connsiteX3" fmla="*/ 8270000 w 8270000"/>
              <a:gd name="connsiteY3" fmla="*/ 1950280 h 2344453"/>
              <a:gd name="connsiteX4" fmla="*/ 96482 w 8270000"/>
              <a:gd name="connsiteY4" fmla="*/ 2344453 h 2344453"/>
              <a:gd name="connsiteX5" fmla="*/ 98893 w 8270000"/>
              <a:gd name="connsiteY5" fmla="*/ 2247555 h 2344453"/>
              <a:gd name="connsiteX6" fmla="*/ 0 w 8270000"/>
              <a:gd name="connsiteY6" fmla="*/ 2248657 h 2344453"/>
              <a:gd name="connsiteX0" fmla="*/ 0 w 8270000"/>
              <a:gd name="connsiteY0" fmla="*/ 2251038 h 2344453"/>
              <a:gd name="connsiteX1" fmla="*/ 6288922 w 8270000"/>
              <a:gd name="connsiteY1" fmla="*/ 0 h 2344453"/>
              <a:gd name="connsiteX2" fmla="*/ 6267780 w 8270000"/>
              <a:gd name="connsiteY2" fmla="*/ 2002953 h 2344453"/>
              <a:gd name="connsiteX3" fmla="*/ 8270000 w 8270000"/>
              <a:gd name="connsiteY3" fmla="*/ 1950280 h 2344453"/>
              <a:gd name="connsiteX4" fmla="*/ 96482 w 8270000"/>
              <a:gd name="connsiteY4" fmla="*/ 2344453 h 2344453"/>
              <a:gd name="connsiteX5" fmla="*/ 98893 w 8270000"/>
              <a:gd name="connsiteY5" fmla="*/ 2247555 h 2344453"/>
              <a:gd name="connsiteX6" fmla="*/ 0 w 8270000"/>
              <a:gd name="connsiteY6" fmla="*/ 2251038 h 2344453"/>
              <a:gd name="connsiteX0" fmla="*/ 2552450 w 8173518"/>
              <a:gd name="connsiteY0" fmla="*/ 2194477 h 2344453"/>
              <a:gd name="connsiteX1" fmla="*/ 6192440 w 8173518"/>
              <a:gd name="connsiteY1" fmla="*/ 0 h 2344453"/>
              <a:gd name="connsiteX2" fmla="*/ 6171298 w 8173518"/>
              <a:gd name="connsiteY2" fmla="*/ 2002953 h 2344453"/>
              <a:gd name="connsiteX3" fmla="*/ 8173518 w 8173518"/>
              <a:gd name="connsiteY3" fmla="*/ 1950280 h 2344453"/>
              <a:gd name="connsiteX4" fmla="*/ 0 w 8173518"/>
              <a:gd name="connsiteY4" fmla="*/ 2344453 h 2344453"/>
              <a:gd name="connsiteX5" fmla="*/ 2411 w 8173518"/>
              <a:gd name="connsiteY5" fmla="*/ 2247555 h 2344453"/>
              <a:gd name="connsiteX6" fmla="*/ 2552450 w 8173518"/>
              <a:gd name="connsiteY6" fmla="*/ 2194477 h 2344453"/>
              <a:gd name="connsiteX0" fmla="*/ 2552450 w 8173518"/>
              <a:gd name="connsiteY0" fmla="*/ 2194477 h 2431338"/>
              <a:gd name="connsiteX1" fmla="*/ 6192440 w 8173518"/>
              <a:gd name="connsiteY1" fmla="*/ 0 h 2431338"/>
              <a:gd name="connsiteX2" fmla="*/ 6171298 w 8173518"/>
              <a:gd name="connsiteY2" fmla="*/ 2002953 h 2431338"/>
              <a:gd name="connsiteX3" fmla="*/ 8173518 w 8173518"/>
              <a:gd name="connsiteY3" fmla="*/ 1950280 h 2431338"/>
              <a:gd name="connsiteX4" fmla="*/ 0 w 8173518"/>
              <a:gd name="connsiteY4" fmla="*/ 2344453 h 2431338"/>
              <a:gd name="connsiteX5" fmla="*/ 2528794 w 8173518"/>
              <a:gd name="connsiteY5" fmla="*/ 2426664 h 2431338"/>
              <a:gd name="connsiteX6" fmla="*/ 2552450 w 8173518"/>
              <a:gd name="connsiteY6" fmla="*/ 2194477 h 2431338"/>
              <a:gd name="connsiteX0" fmla="*/ 26067 w 5647135"/>
              <a:gd name="connsiteY0" fmla="*/ 2194477 h 2523562"/>
              <a:gd name="connsiteX1" fmla="*/ 3666057 w 5647135"/>
              <a:gd name="connsiteY1" fmla="*/ 0 h 2523562"/>
              <a:gd name="connsiteX2" fmla="*/ 3644915 w 5647135"/>
              <a:gd name="connsiteY2" fmla="*/ 2002953 h 2523562"/>
              <a:gd name="connsiteX3" fmla="*/ 5647135 w 5647135"/>
              <a:gd name="connsiteY3" fmla="*/ 1950280 h 2523562"/>
              <a:gd name="connsiteX4" fmla="*/ 0 w 5647135"/>
              <a:gd name="connsiteY4" fmla="*/ 2523562 h 2523562"/>
              <a:gd name="connsiteX5" fmla="*/ 2411 w 5647135"/>
              <a:gd name="connsiteY5" fmla="*/ 2426664 h 2523562"/>
              <a:gd name="connsiteX6" fmla="*/ 26067 w 5647135"/>
              <a:gd name="connsiteY6" fmla="*/ 2194477 h 2523562"/>
              <a:gd name="connsiteX0" fmla="*/ 0 w 5828236"/>
              <a:gd name="connsiteY0" fmla="*/ 2280202 h 2523562"/>
              <a:gd name="connsiteX1" fmla="*/ 3847158 w 5828236"/>
              <a:gd name="connsiteY1" fmla="*/ 0 h 2523562"/>
              <a:gd name="connsiteX2" fmla="*/ 3826016 w 5828236"/>
              <a:gd name="connsiteY2" fmla="*/ 2002953 h 2523562"/>
              <a:gd name="connsiteX3" fmla="*/ 5828236 w 5828236"/>
              <a:gd name="connsiteY3" fmla="*/ 1950280 h 2523562"/>
              <a:gd name="connsiteX4" fmla="*/ 181101 w 5828236"/>
              <a:gd name="connsiteY4" fmla="*/ 2523562 h 2523562"/>
              <a:gd name="connsiteX5" fmla="*/ 183512 w 5828236"/>
              <a:gd name="connsiteY5" fmla="*/ 2426664 h 2523562"/>
              <a:gd name="connsiteX6" fmla="*/ 0 w 5828236"/>
              <a:gd name="connsiteY6" fmla="*/ 2280202 h 2523562"/>
              <a:gd name="connsiteX0" fmla="*/ 0 w 5828236"/>
              <a:gd name="connsiteY0" fmla="*/ 2280202 h 2523562"/>
              <a:gd name="connsiteX1" fmla="*/ 3847158 w 5828236"/>
              <a:gd name="connsiteY1" fmla="*/ 0 h 2523562"/>
              <a:gd name="connsiteX2" fmla="*/ 3826016 w 5828236"/>
              <a:gd name="connsiteY2" fmla="*/ 2002953 h 2523562"/>
              <a:gd name="connsiteX3" fmla="*/ 5828236 w 5828236"/>
              <a:gd name="connsiteY3" fmla="*/ 1950280 h 2523562"/>
              <a:gd name="connsiteX4" fmla="*/ 181101 w 5828236"/>
              <a:gd name="connsiteY4" fmla="*/ 2523562 h 2523562"/>
              <a:gd name="connsiteX5" fmla="*/ 95405 w 5828236"/>
              <a:gd name="connsiteY5" fmla="*/ 2281408 h 2523562"/>
              <a:gd name="connsiteX6" fmla="*/ 0 w 5828236"/>
              <a:gd name="connsiteY6" fmla="*/ 2280202 h 2523562"/>
              <a:gd name="connsiteX0" fmla="*/ 0 w 5828236"/>
              <a:gd name="connsiteY0" fmla="*/ 2280202 h 2385449"/>
              <a:gd name="connsiteX1" fmla="*/ 3847158 w 5828236"/>
              <a:gd name="connsiteY1" fmla="*/ 0 h 2385449"/>
              <a:gd name="connsiteX2" fmla="*/ 3826016 w 5828236"/>
              <a:gd name="connsiteY2" fmla="*/ 2002953 h 2385449"/>
              <a:gd name="connsiteX3" fmla="*/ 5828236 w 5828236"/>
              <a:gd name="connsiteY3" fmla="*/ 1950280 h 2385449"/>
              <a:gd name="connsiteX4" fmla="*/ 97757 w 5828236"/>
              <a:gd name="connsiteY4" fmla="*/ 2385449 h 2385449"/>
              <a:gd name="connsiteX5" fmla="*/ 95405 w 5828236"/>
              <a:gd name="connsiteY5" fmla="*/ 2281408 h 2385449"/>
              <a:gd name="connsiteX6" fmla="*/ 0 w 5828236"/>
              <a:gd name="connsiteY6" fmla="*/ 2280202 h 238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28236" h="2385449">
                <a:moveTo>
                  <a:pt x="0" y="2280202"/>
                </a:moveTo>
                <a:lnTo>
                  <a:pt x="3847158" y="0"/>
                </a:lnTo>
                <a:lnTo>
                  <a:pt x="3826016" y="2002953"/>
                </a:lnTo>
                <a:lnTo>
                  <a:pt x="5828236" y="1950280"/>
                </a:lnTo>
                <a:lnTo>
                  <a:pt x="97757" y="2385449"/>
                </a:lnTo>
                <a:cubicBezTo>
                  <a:pt x="98561" y="2353150"/>
                  <a:pt x="94601" y="2313707"/>
                  <a:pt x="95405" y="2281408"/>
                </a:cubicBezTo>
                <a:lnTo>
                  <a:pt x="0" y="2280202"/>
                </a:lnTo>
                <a:close/>
              </a:path>
            </a:pathLst>
          </a:custGeom>
          <a:solidFill>
            <a:schemeClr val="accent1">
              <a:lumMod val="50000"/>
              <a:alpha val="60000"/>
            </a:schemeClr>
          </a:solidFill>
          <a:ln w="3175"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17" name="Text Placeholder 6">
            <a:extLst>
              <a:ext uri="{FF2B5EF4-FFF2-40B4-BE49-F238E27FC236}">
                <a16:creationId xmlns:a16="http://schemas.microsoft.com/office/drawing/2014/main" id="{6511BAD7-BF8C-4F9C-B8E7-37928C95BD4C}"/>
              </a:ext>
            </a:extLst>
          </p:cNvPr>
          <p:cNvSpPr txBox="1">
            <a:spLocks/>
          </p:cNvSpPr>
          <p:nvPr/>
        </p:nvSpPr>
        <p:spPr bwMode="auto">
          <a:xfrm>
            <a:off x="448810" y="3651789"/>
            <a:ext cx="457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6350" indent="-6350" algn="l" rtl="0" eaLnBrk="1" fontAlgn="base" hangingPunct="1">
              <a:spcBef>
                <a:spcPct val="20000"/>
              </a:spcBef>
              <a:spcAft>
                <a:spcPct val="0"/>
              </a:spcAft>
              <a:buFont typeface="Arial" charset="0"/>
              <a:defRPr lang="en-US" sz="3600" b="0" kern="1200" dirty="0">
                <a:solidFill>
                  <a:schemeClr val="tx2">
                    <a:lumMod val="75000"/>
                  </a:schemeClr>
                </a:solidFill>
                <a:latin typeface="Calibri" pitchFamily="34" charset="0"/>
                <a:ea typeface="+mj-ea"/>
                <a:cs typeface="+mj-cs"/>
              </a:defRPr>
            </a:lvl1pPr>
            <a:lvl2pPr marL="406400" indent="-342900" algn="l" rtl="0" eaLnBrk="1" fontAlgn="base" hangingPunct="1">
              <a:lnSpc>
                <a:spcPts val="2000"/>
              </a:lnSpc>
              <a:spcBef>
                <a:spcPts val="400"/>
              </a:spcBef>
              <a:spcAft>
                <a:spcPts val="300"/>
              </a:spcAft>
              <a:buClr>
                <a:srgbClr val="2B4C73"/>
              </a:buClr>
              <a:buFont typeface="Wingdings" panose="05000000000000000000" pitchFamily="2" charset="2"/>
              <a:buChar char="§"/>
              <a:tabLst>
                <a:tab pos="282575" algn="l"/>
              </a:tabLst>
              <a:defRPr lang="en-US" sz="2400" kern="1200" dirty="0">
                <a:solidFill>
                  <a:srgbClr val="292929"/>
                </a:solidFill>
                <a:latin typeface="Calibri" pitchFamily="34" charset="0"/>
                <a:ea typeface="+mn-ea"/>
                <a:cs typeface="+mn-cs"/>
              </a:defRPr>
            </a:lvl2pPr>
            <a:lvl3pPr marL="401638" indent="0" algn="l" rtl="0" eaLnBrk="1" fontAlgn="base" hangingPunct="1">
              <a:lnSpc>
                <a:spcPts val="2000"/>
              </a:lnSpc>
              <a:spcBef>
                <a:spcPct val="0"/>
              </a:spcBef>
              <a:spcAft>
                <a:spcPts val="800"/>
              </a:spcAft>
              <a:buFont typeface="Wingdings" pitchFamily="2" charset="2"/>
              <a:defRPr lang="en-US" sz="1800" i="1" kern="1200">
                <a:solidFill>
                  <a:srgbClr val="292929"/>
                </a:solidFill>
                <a:latin typeface="Calibri" pitchFamily="34" charset="0"/>
                <a:ea typeface="+mn-ea"/>
                <a:cs typeface="+mn-cs"/>
              </a:defRPr>
            </a:lvl3pPr>
            <a:lvl4pPr marL="512763" indent="-231775" algn="l" rtl="0" eaLnBrk="1" fontAlgn="base" hangingPunct="1">
              <a:lnSpc>
                <a:spcPts val="1800"/>
              </a:lnSpc>
              <a:spcBef>
                <a:spcPts val="400"/>
              </a:spcBef>
              <a:spcAft>
                <a:spcPts val="300"/>
              </a:spcAft>
              <a:buClr>
                <a:srgbClr val="376092"/>
              </a:buClr>
              <a:buSzPct val="100000"/>
              <a:buFont typeface="Wingdings" pitchFamily="2" charset="2"/>
              <a:buChar char="§"/>
              <a:tabLst>
                <a:tab pos="512763" algn="l"/>
              </a:tabLst>
              <a:defRPr lang="en-US" sz="1600" kern="1200" dirty="0">
                <a:solidFill>
                  <a:srgbClr val="292929"/>
                </a:solidFill>
                <a:latin typeface="Calibri" pitchFamily="34" charset="0"/>
                <a:ea typeface="+mn-ea"/>
                <a:cs typeface="+mn-cs"/>
              </a:defRPr>
            </a:lvl4pPr>
            <a:lvl5pPr marL="512763" indent="-3175" algn="l" rtl="0" eaLnBrk="1" fontAlgn="base" hangingPunct="1">
              <a:lnSpc>
                <a:spcPts val="1800"/>
              </a:lnSpc>
              <a:spcBef>
                <a:spcPct val="0"/>
              </a:spcBef>
              <a:spcAft>
                <a:spcPts val="600"/>
              </a:spcAft>
              <a:buFont typeface="Arial" charset="0"/>
              <a:defRPr lang="en-US" sz="1600" i="1" kern="1200" dirty="0">
                <a:solidFill>
                  <a:srgbClr val="292929"/>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r>
              <a:rPr lang="en-US" dirty="0">
                <a:latin typeface="Source Sans Pro" panose="020B0503030403020204" pitchFamily="34" charset="0"/>
                <a:ea typeface="Source Sans Pro" panose="020B0503030403020204" pitchFamily="34" charset="0"/>
              </a:rPr>
              <a:t>Less People</a:t>
            </a:r>
          </a:p>
          <a:p>
            <a:pPr lvl="2"/>
            <a:endParaRPr lang="en-US" dirty="0">
              <a:latin typeface="Source Sans Pro" panose="020B0503030403020204" pitchFamily="34" charset="0"/>
              <a:ea typeface="Source Sans Pro" panose="020B0503030403020204" pitchFamily="34" charset="0"/>
            </a:endParaRPr>
          </a:p>
          <a:p>
            <a:pPr lvl="2"/>
            <a:endParaRPr lang="en-US" dirty="0">
              <a:latin typeface="Source Sans Pro" panose="020B0503030403020204" pitchFamily="34" charset="0"/>
              <a:ea typeface="Source Sans Pro" panose="020B0503030403020204" pitchFamily="34" charset="0"/>
            </a:endParaRPr>
          </a:p>
          <a:p>
            <a:pPr lvl="2"/>
            <a:r>
              <a:rPr lang="en-US" dirty="0">
                <a:latin typeface="Source Sans Pro" panose="020B0503030403020204" pitchFamily="34" charset="0"/>
                <a:ea typeface="Source Sans Pro" panose="020B0503030403020204" pitchFamily="34" charset="0"/>
              </a:rPr>
              <a:t>More People</a:t>
            </a:r>
          </a:p>
        </p:txBody>
      </p:sp>
      <p:sp>
        <p:nvSpPr>
          <p:cNvPr id="18" name="Rectangle 17">
            <a:extLst>
              <a:ext uri="{FF2B5EF4-FFF2-40B4-BE49-F238E27FC236}">
                <a16:creationId xmlns:a16="http://schemas.microsoft.com/office/drawing/2014/main" id="{393450B8-1E9D-46E4-A7A2-8DCDECE78A9E}"/>
              </a:ext>
            </a:extLst>
          </p:cNvPr>
          <p:cNvSpPr/>
          <p:nvPr/>
        </p:nvSpPr>
        <p:spPr>
          <a:xfrm>
            <a:off x="304800" y="5522444"/>
            <a:ext cx="457200" cy="282110"/>
          </a:xfrm>
          <a:prstGeom prst="rect">
            <a:avLst/>
          </a:prstGeom>
          <a:solidFill>
            <a:srgbClr val="F2F235"/>
          </a:solidFill>
          <a:ln w="28575">
            <a:solidFill>
              <a:schemeClr val="tx1">
                <a:alpha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a:extLst>
              <a:ext uri="{FF2B5EF4-FFF2-40B4-BE49-F238E27FC236}">
                <a16:creationId xmlns:a16="http://schemas.microsoft.com/office/drawing/2014/main" id="{B84C694D-175D-4F11-A1AF-404DDFF83DA8}"/>
              </a:ext>
            </a:extLst>
          </p:cNvPr>
          <p:cNvSpPr/>
          <p:nvPr/>
        </p:nvSpPr>
        <p:spPr>
          <a:xfrm>
            <a:off x="304800" y="4659066"/>
            <a:ext cx="457200" cy="282110"/>
          </a:xfrm>
          <a:prstGeom prst="rect">
            <a:avLst/>
          </a:prstGeom>
          <a:solidFill>
            <a:srgbClr val="A50F15"/>
          </a:solidFill>
          <a:ln w="3175">
            <a:solidFill>
              <a:srgbClr val="3176D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ectangle 19">
            <a:extLst>
              <a:ext uri="{FF2B5EF4-FFF2-40B4-BE49-F238E27FC236}">
                <a16:creationId xmlns:a16="http://schemas.microsoft.com/office/drawing/2014/main" id="{4FCF6911-C057-4469-8C23-D0EF96139C05}"/>
              </a:ext>
            </a:extLst>
          </p:cNvPr>
          <p:cNvSpPr/>
          <p:nvPr/>
        </p:nvSpPr>
        <p:spPr>
          <a:xfrm>
            <a:off x="304800" y="4313577"/>
            <a:ext cx="457200" cy="282110"/>
          </a:xfrm>
          <a:prstGeom prst="rect">
            <a:avLst/>
          </a:prstGeom>
          <a:solidFill>
            <a:srgbClr val="D54232"/>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ectangle 20">
            <a:extLst>
              <a:ext uri="{FF2B5EF4-FFF2-40B4-BE49-F238E27FC236}">
                <a16:creationId xmlns:a16="http://schemas.microsoft.com/office/drawing/2014/main" id="{161DD5C4-EC53-4EE0-9CE8-89046E927321}"/>
              </a:ext>
            </a:extLst>
          </p:cNvPr>
          <p:cNvSpPr/>
          <p:nvPr/>
        </p:nvSpPr>
        <p:spPr>
          <a:xfrm>
            <a:off x="304800" y="3945500"/>
            <a:ext cx="457200" cy="282110"/>
          </a:xfrm>
          <a:prstGeom prst="rect">
            <a:avLst/>
          </a:prstGeom>
          <a:solidFill>
            <a:srgbClr val="FFA77F"/>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96B009F7-FA7B-4F2A-9C21-29D91233C787}"/>
              </a:ext>
            </a:extLst>
          </p:cNvPr>
          <p:cNvSpPr/>
          <p:nvPr/>
        </p:nvSpPr>
        <p:spPr>
          <a:xfrm>
            <a:off x="304800" y="3581400"/>
            <a:ext cx="457200" cy="282110"/>
          </a:xfrm>
          <a:prstGeom prst="rect">
            <a:avLst/>
          </a:prstGeom>
          <a:solidFill>
            <a:srgbClr val="FEEBC2"/>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8DF63977-C2FD-435A-93CD-E842E1D1C0CE}"/>
              </a:ext>
            </a:extLst>
          </p:cNvPr>
          <p:cNvSpPr/>
          <p:nvPr/>
        </p:nvSpPr>
        <p:spPr>
          <a:xfrm>
            <a:off x="380216" y="5139220"/>
            <a:ext cx="304800" cy="282110"/>
          </a:xfrm>
          <a:prstGeom prst="rect">
            <a:avLst/>
          </a:prstGeom>
          <a:noFill/>
          <a:ln w="38100">
            <a:solidFill>
              <a:schemeClr val="tx1">
                <a:alpha val="8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CB1EEBB0-5EE1-46FE-9F4A-229AF742567A}"/>
              </a:ext>
            </a:extLst>
          </p:cNvPr>
          <p:cNvCxnSpPr/>
          <p:nvPr/>
        </p:nvCxnSpPr>
        <p:spPr>
          <a:xfrm>
            <a:off x="1371600" y="3936073"/>
            <a:ext cx="0" cy="73242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2ED6FC8B-0D02-450F-B673-2F6702A7A959}"/>
              </a:ext>
            </a:extLst>
          </p:cNvPr>
          <p:cNvSpPr/>
          <p:nvPr/>
        </p:nvSpPr>
        <p:spPr>
          <a:xfrm>
            <a:off x="304800" y="5890090"/>
            <a:ext cx="457200" cy="282110"/>
          </a:xfrm>
          <a:prstGeom prst="rect">
            <a:avLst/>
          </a:prstGeom>
          <a:solidFill>
            <a:srgbClr val="5F87B7"/>
          </a:solidFill>
          <a:ln w="28575">
            <a:solidFill>
              <a:schemeClr val="tx1">
                <a:alpha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le 3">
            <a:extLst>
              <a:ext uri="{FF2B5EF4-FFF2-40B4-BE49-F238E27FC236}">
                <a16:creationId xmlns:a16="http://schemas.microsoft.com/office/drawing/2014/main" id="{C23CDE88-EA1F-490F-BB09-3E79FA0C7689}"/>
              </a:ext>
            </a:extLst>
          </p:cNvPr>
          <p:cNvSpPr/>
          <p:nvPr/>
        </p:nvSpPr>
        <p:spPr>
          <a:xfrm>
            <a:off x="543564" y="5130714"/>
            <a:ext cx="2295522" cy="1140697"/>
          </a:xfrm>
          <a:prstGeom prst="rect">
            <a:avLst/>
          </a:prstGeom>
        </p:spPr>
        <p:txBody>
          <a:bodyPr wrap="square">
            <a:spAutoFit/>
          </a:bodyPr>
          <a:lstStyle/>
          <a:p>
            <a:pPr marL="233363" lvl="2">
              <a:lnSpc>
                <a:spcPts val="2800"/>
              </a:lnSpc>
            </a:pPr>
            <a:r>
              <a:rPr lang="en-US" i="1" dirty="0">
                <a:latin typeface="Source Sans Pro" panose="020B0503030403020204" pitchFamily="34" charset="0"/>
                <a:ea typeface="Source Sans Pro" panose="020B0503030403020204" pitchFamily="34" charset="0"/>
              </a:rPr>
              <a:t>Grid</a:t>
            </a:r>
          </a:p>
          <a:p>
            <a:pPr marL="233363" lvl="2">
              <a:lnSpc>
                <a:spcPts val="2800"/>
              </a:lnSpc>
            </a:pPr>
            <a:r>
              <a:rPr lang="en-US" i="1" dirty="0">
                <a:latin typeface="Source Sans Pro" panose="020B0503030403020204" pitchFamily="34" charset="0"/>
                <a:ea typeface="Source Sans Pro" panose="020B0503030403020204" pitchFamily="34" charset="0"/>
              </a:rPr>
              <a:t>Residential</a:t>
            </a:r>
          </a:p>
          <a:p>
            <a:pPr marL="233363" lvl="2">
              <a:lnSpc>
                <a:spcPts val="2800"/>
              </a:lnSpc>
            </a:pPr>
            <a:r>
              <a:rPr lang="en-US" i="1" dirty="0">
                <a:latin typeface="Source Sans Pro" panose="020B0503030403020204" pitchFamily="34" charset="0"/>
                <a:ea typeface="Source Sans Pro" panose="020B0503030403020204" pitchFamily="34" charset="0"/>
              </a:rPr>
              <a:t>Commercial</a:t>
            </a:r>
          </a:p>
        </p:txBody>
      </p:sp>
      <p:sp>
        <p:nvSpPr>
          <p:cNvPr id="5" name="TextBox 4">
            <a:extLst>
              <a:ext uri="{FF2B5EF4-FFF2-40B4-BE49-F238E27FC236}">
                <a16:creationId xmlns:a16="http://schemas.microsoft.com/office/drawing/2014/main" id="{A85A5746-3DFB-416F-A061-6C67E07BFE94}"/>
              </a:ext>
            </a:extLst>
          </p:cNvPr>
          <p:cNvSpPr txBox="1"/>
          <p:nvPr/>
        </p:nvSpPr>
        <p:spPr>
          <a:xfrm>
            <a:off x="7899830" y="2552731"/>
            <a:ext cx="533400" cy="461665"/>
          </a:xfrm>
          <a:prstGeom prst="rect">
            <a:avLst/>
          </a:prstGeom>
          <a:noFill/>
          <a:effectLst>
            <a:outerShdw blurRad="50800" dist="38100" dir="2700000" algn="tl" rotWithShape="0">
              <a:schemeClr val="bg1">
                <a:alpha val="40000"/>
              </a:schemeClr>
            </a:outerShdw>
          </a:effectLst>
        </p:spPr>
        <p:txBody>
          <a:bodyPr wrap="square" rtlCol="0">
            <a:spAutoFit/>
          </a:bodyPr>
          <a:lstStyle/>
          <a:p>
            <a:r>
              <a:rPr lang="en-US" sz="2400" dirty="0">
                <a:solidFill>
                  <a:srgbClr val="A50F15"/>
                </a:solidFill>
                <a:latin typeface="Source Sans Pro" panose="020B0503030403020204" pitchFamily="34" charset="0"/>
                <a:ea typeface="Source Sans Pro" panose="020B0503030403020204" pitchFamily="34" charset="0"/>
              </a:rPr>
              <a:t>18</a:t>
            </a:r>
          </a:p>
        </p:txBody>
      </p:sp>
      <p:sp>
        <p:nvSpPr>
          <p:cNvPr id="26" name="TextBox 25">
            <a:extLst>
              <a:ext uri="{FF2B5EF4-FFF2-40B4-BE49-F238E27FC236}">
                <a16:creationId xmlns:a16="http://schemas.microsoft.com/office/drawing/2014/main" id="{26641DFF-B562-454B-A29E-81C810139829}"/>
              </a:ext>
            </a:extLst>
          </p:cNvPr>
          <p:cNvSpPr txBox="1"/>
          <p:nvPr/>
        </p:nvSpPr>
        <p:spPr>
          <a:xfrm>
            <a:off x="8665352" y="3272373"/>
            <a:ext cx="859648" cy="461665"/>
          </a:xfrm>
          <a:prstGeom prst="rect">
            <a:avLst/>
          </a:prstGeom>
          <a:noFill/>
        </p:spPr>
        <p:txBody>
          <a:bodyPr wrap="square" rtlCol="0">
            <a:spAutoFit/>
          </a:bodyPr>
          <a:lstStyle/>
          <a:p>
            <a:r>
              <a:rPr lang="en-US" sz="2400" b="1" dirty="0">
                <a:latin typeface="Source Sans Pro" panose="020B0503030403020204" pitchFamily="34" charset="0"/>
                <a:ea typeface="Source Sans Pro" panose="020B0503030403020204" pitchFamily="34" charset="0"/>
              </a:rPr>
              <a:t>439</a:t>
            </a:r>
          </a:p>
        </p:txBody>
      </p:sp>
    </p:spTree>
    <p:extLst>
      <p:ext uri="{BB962C8B-B14F-4D97-AF65-F5344CB8AC3E}">
        <p14:creationId xmlns:p14="http://schemas.microsoft.com/office/powerpoint/2010/main" val="6212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E0210EEE-30D2-4BBB-AF46-CE6AB987A955}"/>
              </a:ext>
            </a:extLst>
          </p:cNvPr>
          <p:cNvSpPr>
            <a:spLocks noGrp="1"/>
          </p:cNvSpPr>
          <p:nvPr>
            <p:ph type="title"/>
          </p:nvPr>
        </p:nvSpPr>
        <p:spPr>
          <a:xfrm>
            <a:off x="6394" y="795020"/>
            <a:ext cx="12191887" cy="605032"/>
          </a:xfrm>
        </p:spPr>
        <p:txBody>
          <a:bodyPr>
            <a:normAutofit fontScale="90000"/>
          </a:bodyPr>
          <a:lstStyle/>
          <a:p>
            <a:pPr>
              <a:lnSpc>
                <a:spcPct val="150000"/>
              </a:lnSpc>
            </a:pPr>
            <a:r>
              <a:rPr lang="en-US" sz="4200" b="1" spc="600" dirty="0">
                <a:solidFill>
                  <a:schemeClr val="tx2"/>
                </a:solidFill>
                <a:latin typeface="Source Sans Pro" panose="020B0503030403020204" pitchFamily="34" charset="0"/>
                <a:ea typeface="Source Sans Pro" panose="020B0503030403020204" pitchFamily="34" charset="0"/>
                <a:cs typeface="Trebuchet MS" charset="0"/>
              </a:rPr>
              <a:t>HOW WE DID: </a:t>
            </a:r>
            <a:r>
              <a:rPr lang="en-US" sz="4200" spc="600" dirty="0">
                <a:solidFill>
                  <a:schemeClr val="tx2"/>
                </a:solidFill>
                <a:latin typeface="Source Sans Pro" panose="020B0503030403020204" pitchFamily="34" charset="0"/>
                <a:ea typeface="Source Sans Pro" panose="020B0503030403020204" pitchFamily="34" charset="0"/>
                <a:cs typeface="Trebuchet MS" charset="0"/>
              </a:rPr>
              <a:t>METHODOLOGY</a:t>
            </a:r>
            <a:br>
              <a:rPr lang="en-US" sz="4200" b="1" spc="600" dirty="0">
                <a:solidFill>
                  <a:schemeClr val="tx2"/>
                </a:solidFill>
                <a:latin typeface="Source Sans Pro" panose="020B0503030403020204" pitchFamily="34" charset="0"/>
                <a:ea typeface="Source Sans Pro" panose="020B0503030403020204" pitchFamily="34" charset="0"/>
                <a:cs typeface="Trebuchet MS" charset="0"/>
              </a:rPr>
            </a:br>
            <a:br>
              <a:rPr lang="en-US" sz="3100" kern="1400" spc="600" dirty="0">
                <a:solidFill>
                  <a:schemeClr val="tx2"/>
                </a:solidFill>
                <a:latin typeface="+mn-lt"/>
              </a:rPr>
            </a:br>
            <a:endParaRPr lang="en-US" sz="3100" kern="1400" spc="600" dirty="0">
              <a:solidFill>
                <a:schemeClr val="tx2"/>
              </a:solidFill>
              <a:latin typeface="+mn-lt"/>
            </a:endParaRPr>
          </a:p>
        </p:txBody>
      </p:sp>
      <p:grpSp>
        <p:nvGrpSpPr>
          <p:cNvPr id="3" name="Group 2">
            <a:extLst>
              <a:ext uri="{FF2B5EF4-FFF2-40B4-BE49-F238E27FC236}">
                <a16:creationId xmlns:a16="http://schemas.microsoft.com/office/drawing/2014/main" id="{950FAD63-E343-431C-AB6F-EB204330C503}"/>
              </a:ext>
            </a:extLst>
          </p:cNvPr>
          <p:cNvGrpSpPr/>
          <p:nvPr/>
        </p:nvGrpSpPr>
        <p:grpSpPr>
          <a:xfrm>
            <a:off x="3093740" y="2259822"/>
            <a:ext cx="1931737" cy="1931737"/>
            <a:chOff x="3592801" y="1470603"/>
            <a:chExt cx="1958397" cy="1958397"/>
          </a:xfrm>
        </p:grpSpPr>
        <p:sp>
          <p:nvSpPr>
            <p:cNvPr id="4" name="Oval 3">
              <a:extLst>
                <a:ext uri="{FF2B5EF4-FFF2-40B4-BE49-F238E27FC236}">
                  <a16:creationId xmlns:a16="http://schemas.microsoft.com/office/drawing/2014/main" id="{744B4C17-F910-42C3-A714-72EA9DECB99B}"/>
                </a:ext>
              </a:extLst>
            </p:cNvPr>
            <p:cNvSpPr/>
            <p:nvPr/>
          </p:nvSpPr>
          <p:spPr bwMode="auto">
            <a:xfrm>
              <a:off x="3592801" y="1470603"/>
              <a:ext cx="1958397" cy="1958397"/>
            </a:xfrm>
            <a:prstGeom prst="ellipse">
              <a:avLst/>
            </a:prstGeom>
            <a:solidFill>
              <a:schemeClr val="accent1">
                <a:lumMod val="50000"/>
              </a:schemeClr>
            </a:solidFill>
            <a:ln w="57150" cap="flat">
              <a:solidFill>
                <a:schemeClr val="tx2">
                  <a:lumMod val="50000"/>
                </a:schemeClr>
              </a:solid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5" name="TextBox 4">
              <a:extLst>
                <a:ext uri="{FF2B5EF4-FFF2-40B4-BE49-F238E27FC236}">
                  <a16:creationId xmlns:a16="http://schemas.microsoft.com/office/drawing/2014/main" id="{4613E453-F0C0-4FCF-B1E0-AA241EDF59FC}"/>
                </a:ext>
              </a:extLst>
            </p:cNvPr>
            <p:cNvSpPr txBox="1"/>
            <p:nvPr/>
          </p:nvSpPr>
          <p:spPr>
            <a:xfrm>
              <a:off x="3886200" y="1940366"/>
              <a:ext cx="1371600" cy="1032930"/>
            </a:xfrm>
            <a:prstGeom prst="rect">
              <a:avLst/>
            </a:prstGeom>
            <a:noFill/>
            <a:ln>
              <a:noFill/>
            </a:ln>
          </p:spPr>
          <p:txBody>
            <a:bodyPr wrap="square" rtlCol="0">
              <a:spAutoFit/>
            </a:bodyPr>
            <a:lstStyle/>
            <a:p>
              <a:pPr algn="ctr">
                <a:lnSpc>
                  <a:spcPts val="1800"/>
                </a:lnSpc>
              </a:pPr>
              <a:r>
                <a:rPr lang="en-US" b="1" dirty="0">
                  <a:solidFill>
                    <a:schemeClr val="bg1"/>
                  </a:solidFill>
                </a:rPr>
                <a:t>ENERGIZED PUBLIC SPACES NETWORK</a:t>
              </a:r>
            </a:p>
          </p:txBody>
        </p:sp>
      </p:grpSp>
      <p:sp>
        <p:nvSpPr>
          <p:cNvPr id="6" name="TextBox 5">
            <a:extLst>
              <a:ext uri="{FF2B5EF4-FFF2-40B4-BE49-F238E27FC236}">
                <a16:creationId xmlns:a16="http://schemas.microsoft.com/office/drawing/2014/main" id="{9375C933-2C2A-4627-9674-C0E018D6AB17}"/>
              </a:ext>
            </a:extLst>
          </p:cNvPr>
          <p:cNvSpPr txBox="1"/>
          <p:nvPr/>
        </p:nvSpPr>
        <p:spPr>
          <a:xfrm>
            <a:off x="5904040" y="5114355"/>
            <a:ext cx="2010627" cy="707886"/>
          </a:xfrm>
          <a:prstGeom prst="rect">
            <a:avLst/>
          </a:prstGeom>
          <a:solidFill>
            <a:srgbClr val="203864"/>
          </a:solidFill>
          <a:effectLst/>
        </p:spPr>
        <p:txBody>
          <a:bodyPr wrap="square" rtlCol="0">
            <a:spAutoFit/>
          </a:bodyPr>
          <a:lstStyle/>
          <a:p>
            <a:pPr algn="ctr"/>
            <a:r>
              <a:rPr lang="en-US" sz="2000" b="1" spc="450" dirty="0">
                <a:solidFill>
                  <a:schemeClr val="bg1"/>
                </a:solidFill>
                <a:effectLst>
                  <a:outerShdw blurRad="38100" dist="38100" dir="2700000" algn="tl">
                    <a:srgbClr val="000000">
                      <a:alpha val="43137"/>
                    </a:srgbClr>
                  </a:outerShdw>
                </a:effectLst>
              </a:rPr>
              <a:t>DEMAND</a:t>
            </a:r>
          </a:p>
          <a:p>
            <a:pPr algn="ctr"/>
            <a:endParaRPr lang="en-US" sz="2000" b="1" spc="450" dirty="0">
              <a:solidFill>
                <a:schemeClr val="bg1"/>
              </a:solidFill>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7F0463C3-1E22-47CC-A7F5-DA85E58FDE05}"/>
              </a:ext>
            </a:extLst>
          </p:cNvPr>
          <p:cNvSpPr txBox="1"/>
          <p:nvPr/>
        </p:nvSpPr>
        <p:spPr>
          <a:xfrm>
            <a:off x="5992444" y="2750618"/>
            <a:ext cx="1922223" cy="369332"/>
          </a:xfrm>
          <a:prstGeom prst="rect">
            <a:avLst/>
          </a:prstGeom>
          <a:solidFill>
            <a:schemeClr val="accent1">
              <a:lumMod val="60000"/>
              <a:lumOff val="40000"/>
            </a:schemeClr>
          </a:solidFill>
        </p:spPr>
        <p:txBody>
          <a:bodyPr wrap="square" rtlCol="0">
            <a:spAutoFit/>
          </a:bodyPr>
          <a:lstStyle/>
          <a:p>
            <a:pPr algn="ctr"/>
            <a:r>
              <a:rPr lang="en-US" b="1" dirty="0">
                <a:solidFill>
                  <a:schemeClr val="tx2"/>
                </a:solidFill>
              </a:rPr>
              <a:t>WORKERS</a:t>
            </a:r>
          </a:p>
        </p:txBody>
      </p:sp>
      <p:sp>
        <p:nvSpPr>
          <p:cNvPr id="8" name="TextBox 7">
            <a:extLst>
              <a:ext uri="{FF2B5EF4-FFF2-40B4-BE49-F238E27FC236}">
                <a16:creationId xmlns:a16="http://schemas.microsoft.com/office/drawing/2014/main" id="{1073C4A3-26A1-4BBC-AB8F-646BF9B864FF}"/>
              </a:ext>
            </a:extLst>
          </p:cNvPr>
          <p:cNvSpPr txBox="1"/>
          <p:nvPr/>
        </p:nvSpPr>
        <p:spPr>
          <a:xfrm>
            <a:off x="5992444" y="3297390"/>
            <a:ext cx="1922223" cy="369332"/>
          </a:xfrm>
          <a:prstGeom prst="rect">
            <a:avLst/>
          </a:prstGeom>
          <a:solidFill>
            <a:schemeClr val="accent1">
              <a:lumMod val="40000"/>
              <a:lumOff val="60000"/>
            </a:schemeClr>
          </a:solidFill>
        </p:spPr>
        <p:txBody>
          <a:bodyPr wrap="square" rtlCol="0">
            <a:spAutoFit/>
          </a:bodyPr>
          <a:lstStyle/>
          <a:p>
            <a:pPr algn="ctr"/>
            <a:r>
              <a:rPr lang="en-US" b="1" dirty="0">
                <a:solidFill>
                  <a:schemeClr val="tx2"/>
                </a:solidFill>
              </a:rPr>
              <a:t>RESIDENTS</a:t>
            </a:r>
          </a:p>
        </p:txBody>
      </p:sp>
      <p:sp>
        <p:nvSpPr>
          <p:cNvPr id="9" name="Oval 8">
            <a:extLst>
              <a:ext uri="{FF2B5EF4-FFF2-40B4-BE49-F238E27FC236}">
                <a16:creationId xmlns:a16="http://schemas.microsoft.com/office/drawing/2014/main" id="{2AD27CDD-EA79-425A-A6E4-EEDCA501D9F9}"/>
              </a:ext>
            </a:extLst>
          </p:cNvPr>
          <p:cNvSpPr/>
          <p:nvPr/>
        </p:nvSpPr>
        <p:spPr bwMode="auto">
          <a:xfrm>
            <a:off x="5992443" y="2259821"/>
            <a:ext cx="1922223" cy="1931737"/>
          </a:xfrm>
          <a:prstGeom prst="ellipse">
            <a:avLst/>
          </a:prstGeom>
          <a:noFill/>
          <a:ln w="38100" cap="flat">
            <a:solidFill>
              <a:schemeClr val="accent2">
                <a:lumMod val="75000"/>
              </a:schemeClr>
            </a:solidFill>
            <a:prstDash val="sysDash"/>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0" name="Plus Sign 9">
            <a:extLst>
              <a:ext uri="{FF2B5EF4-FFF2-40B4-BE49-F238E27FC236}">
                <a16:creationId xmlns:a16="http://schemas.microsoft.com/office/drawing/2014/main" id="{F30CA16A-C4F6-4E21-96C1-1FA2460D3F24}"/>
              </a:ext>
            </a:extLst>
          </p:cNvPr>
          <p:cNvSpPr/>
          <p:nvPr/>
        </p:nvSpPr>
        <p:spPr bwMode="auto">
          <a:xfrm>
            <a:off x="5333514" y="3241642"/>
            <a:ext cx="381000" cy="381000"/>
          </a:xfrm>
          <a:prstGeom prst="mathPlus">
            <a:avLst/>
          </a:prstGeom>
          <a:solidFill>
            <a:schemeClr val="tx2"/>
          </a:solidFill>
          <a:ln w="15875" cap="flat">
            <a:noFill/>
            <a:prstDash val="sysDash"/>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1" name="TextBox 10">
            <a:extLst>
              <a:ext uri="{FF2B5EF4-FFF2-40B4-BE49-F238E27FC236}">
                <a16:creationId xmlns:a16="http://schemas.microsoft.com/office/drawing/2014/main" id="{E2441C99-FAA6-4396-82F6-9DC7ED551CC9}"/>
              </a:ext>
            </a:extLst>
          </p:cNvPr>
          <p:cNvSpPr txBox="1"/>
          <p:nvPr/>
        </p:nvSpPr>
        <p:spPr>
          <a:xfrm>
            <a:off x="3081620" y="5114355"/>
            <a:ext cx="2010627" cy="707886"/>
          </a:xfrm>
          <a:prstGeom prst="rect">
            <a:avLst/>
          </a:prstGeom>
          <a:solidFill>
            <a:srgbClr val="203864"/>
          </a:solidFill>
          <a:effectLst/>
        </p:spPr>
        <p:txBody>
          <a:bodyPr wrap="square" rtlCol="0">
            <a:spAutoFit/>
          </a:bodyPr>
          <a:lstStyle/>
          <a:p>
            <a:pPr algn="ctr"/>
            <a:r>
              <a:rPr lang="en-US" sz="2000" b="1" spc="450" dirty="0">
                <a:solidFill>
                  <a:schemeClr val="bg1"/>
                </a:solidFill>
                <a:effectLst>
                  <a:outerShdw blurRad="38100" dist="38100" dir="2700000" algn="tl">
                    <a:srgbClr val="000000">
                      <a:alpha val="43137"/>
                    </a:srgbClr>
                  </a:outerShdw>
                </a:effectLst>
              </a:rPr>
              <a:t>SUPPLY</a:t>
            </a:r>
          </a:p>
          <a:p>
            <a:pPr algn="ctr"/>
            <a:endParaRPr lang="en-US" sz="2000" b="1" spc="450" dirty="0">
              <a:solidFill>
                <a:schemeClr val="bg1"/>
              </a:solidFill>
              <a:effectLst>
                <a:outerShdw blurRad="38100" dist="38100" dir="2700000" algn="tl">
                  <a:srgbClr val="000000">
                    <a:alpha val="43137"/>
                  </a:srgbClr>
                </a:outerShdw>
              </a:effectLst>
            </a:endParaRPr>
          </a:p>
        </p:txBody>
      </p:sp>
      <p:sp>
        <p:nvSpPr>
          <p:cNvPr id="12" name="Equals 11">
            <a:extLst>
              <a:ext uri="{FF2B5EF4-FFF2-40B4-BE49-F238E27FC236}">
                <a16:creationId xmlns:a16="http://schemas.microsoft.com/office/drawing/2014/main" id="{60C8B31D-3F0C-4813-AD7A-704D13FE4530}"/>
              </a:ext>
            </a:extLst>
          </p:cNvPr>
          <p:cNvSpPr/>
          <p:nvPr/>
        </p:nvSpPr>
        <p:spPr bwMode="auto">
          <a:xfrm>
            <a:off x="8480032" y="3176790"/>
            <a:ext cx="457200" cy="490292"/>
          </a:xfrm>
          <a:prstGeom prst="mathEqual">
            <a:avLst/>
          </a:prstGeom>
          <a:solidFill>
            <a:schemeClr val="tx2"/>
          </a:solidFill>
          <a:ln w="15875" cap="flat">
            <a:noFill/>
            <a:prstDash val="sysDash"/>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39" name="TextBox 38">
            <a:extLst>
              <a:ext uri="{FF2B5EF4-FFF2-40B4-BE49-F238E27FC236}">
                <a16:creationId xmlns:a16="http://schemas.microsoft.com/office/drawing/2014/main" id="{7D5296D3-B651-4101-BC36-9B090B8B533F}"/>
              </a:ext>
            </a:extLst>
          </p:cNvPr>
          <p:cNvSpPr txBox="1"/>
          <p:nvPr/>
        </p:nvSpPr>
        <p:spPr>
          <a:xfrm>
            <a:off x="8965162" y="5114355"/>
            <a:ext cx="2428054" cy="707886"/>
          </a:xfrm>
          <a:prstGeom prst="rect">
            <a:avLst/>
          </a:prstGeom>
          <a:solidFill>
            <a:srgbClr val="203864"/>
          </a:solidFill>
          <a:effectLst>
            <a:outerShdw blurRad="50800" dist="38100" dir="2700000" algn="tl" rotWithShape="0">
              <a:prstClr val="black">
                <a:alpha val="40000"/>
              </a:prstClr>
            </a:outerShdw>
          </a:effectLst>
        </p:spPr>
        <p:txBody>
          <a:bodyPr wrap="square" rtlCol="0">
            <a:spAutoFit/>
          </a:bodyPr>
          <a:lstStyle/>
          <a:p>
            <a:pPr algn="ctr"/>
            <a:r>
              <a:rPr lang="en-US" sz="2000" b="1" spc="450" dirty="0">
                <a:solidFill>
                  <a:schemeClr val="bg1"/>
                </a:solidFill>
                <a:effectLst>
                  <a:outerShdw blurRad="38100" dist="38100" dir="2700000" algn="tl">
                    <a:srgbClr val="000000">
                      <a:alpha val="43137"/>
                    </a:srgbClr>
                  </a:outerShdw>
                </a:effectLst>
              </a:rPr>
              <a:t>EXPERIENCES/PERSON</a:t>
            </a:r>
          </a:p>
        </p:txBody>
      </p:sp>
      <p:sp>
        <p:nvSpPr>
          <p:cNvPr id="40" name="TextBox 39">
            <a:extLst>
              <a:ext uri="{FF2B5EF4-FFF2-40B4-BE49-F238E27FC236}">
                <a16:creationId xmlns:a16="http://schemas.microsoft.com/office/drawing/2014/main" id="{1874A2FB-3726-44EA-98A9-52BD0068FEDF}"/>
              </a:ext>
            </a:extLst>
          </p:cNvPr>
          <p:cNvSpPr txBox="1"/>
          <p:nvPr/>
        </p:nvSpPr>
        <p:spPr>
          <a:xfrm>
            <a:off x="183001" y="5114355"/>
            <a:ext cx="2291698" cy="707886"/>
          </a:xfrm>
          <a:prstGeom prst="rect">
            <a:avLst/>
          </a:prstGeom>
          <a:solidFill>
            <a:srgbClr val="203864"/>
          </a:solidFill>
          <a:effectLst/>
        </p:spPr>
        <p:txBody>
          <a:bodyPr wrap="square" rtlCol="0">
            <a:spAutoFit/>
          </a:bodyPr>
          <a:lstStyle/>
          <a:p>
            <a:pPr algn="ctr"/>
            <a:r>
              <a:rPr lang="en-US" sz="2000" b="1" spc="450" dirty="0">
                <a:solidFill>
                  <a:schemeClr val="bg1"/>
                </a:solidFill>
                <a:effectLst>
                  <a:outerShdw blurRad="38100" dist="38100" dir="2700000" algn="tl">
                    <a:srgbClr val="000000">
                      <a:alpha val="43137"/>
                    </a:srgbClr>
                  </a:outerShdw>
                </a:effectLst>
              </a:rPr>
              <a:t>WALK</a:t>
            </a:r>
          </a:p>
          <a:p>
            <a:pPr algn="ctr"/>
            <a:r>
              <a:rPr lang="en-US" sz="2000" b="1" spc="450" dirty="0">
                <a:solidFill>
                  <a:schemeClr val="bg1"/>
                </a:solidFill>
                <a:effectLst>
                  <a:outerShdw blurRad="38100" dist="38100" dir="2700000" algn="tl">
                    <a:srgbClr val="000000">
                      <a:alpha val="43137"/>
                    </a:srgbClr>
                  </a:outerShdw>
                </a:effectLst>
              </a:rPr>
              <a:t>NETWORK</a:t>
            </a:r>
          </a:p>
        </p:txBody>
      </p:sp>
      <p:grpSp>
        <p:nvGrpSpPr>
          <p:cNvPr id="2" name="Group 1">
            <a:extLst>
              <a:ext uri="{FF2B5EF4-FFF2-40B4-BE49-F238E27FC236}">
                <a16:creationId xmlns:a16="http://schemas.microsoft.com/office/drawing/2014/main" id="{52FCE7BA-E39C-4A4D-B221-D8AB1576AD45}"/>
              </a:ext>
            </a:extLst>
          </p:cNvPr>
          <p:cNvGrpSpPr/>
          <p:nvPr/>
        </p:nvGrpSpPr>
        <p:grpSpPr>
          <a:xfrm>
            <a:off x="8965162" y="2443608"/>
            <a:ext cx="2517135" cy="1707563"/>
            <a:chOff x="9465287" y="918791"/>
            <a:chExt cx="1068473" cy="724826"/>
          </a:xfrm>
        </p:grpSpPr>
        <p:grpSp>
          <p:nvGrpSpPr>
            <p:cNvPr id="43" name="Group 42">
              <a:extLst>
                <a:ext uri="{FF2B5EF4-FFF2-40B4-BE49-F238E27FC236}">
                  <a16:creationId xmlns:a16="http://schemas.microsoft.com/office/drawing/2014/main" id="{185CBBAE-3E74-4F91-B103-134D1D0A0317}"/>
                </a:ext>
              </a:extLst>
            </p:cNvPr>
            <p:cNvGrpSpPr/>
            <p:nvPr/>
          </p:nvGrpSpPr>
          <p:grpSpPr>
            <a:xfrm>
              <a:off x="9465287" y="1037490"/>
              <a:ext cx="1068473" cy="606127"/>
              <a:chOff x="8186469" y="2758847"/>
              <a:chExt cx="3269410" cy="1854682"/>
            </a:xfrm>
          </p:grpSpPr>
          <p:sp>
            <p:nvSpPr>
              <p:cNvPr id="44" name="Rectangle 21">
                <a:extLst>
                  <a:ext uri="{FF2B5EF4-FFF2-40B4-BE49-F238E27FC236}">
                    <a16:creationId xmlns:a16="http://schemas.microsoft.com/office/drawing/2014/main" id="{51C8C86D-F7BF-4059-A2DA-D663AB073D79}"/>
                  </a:ext>
                </a:extLst>
              </p:cNvPr>
              <p:cNvSpPr/>
              <p:nvPr/>
            </p:nvSpPr>
            <p:spPr bwMode="auto">
              <a:xfrm>
                <a:off x="8186469" y="2871863"/>
                <a:ext cx="3269410" cy="1741666"/>
              </a:xfrm>
              <a:custGeom>
                <a:avLst/>
                <a:gdLst>
                  <a:gd name="connsiteX0" fmla="*/ 0 w 2590800"/>
                  <a:gd name="connsiteY0" fmla="*/ 0 h 990600"/>
                  <a:gd name="connsiteX1" fmla="*/ 2590800 w 2590800"/>
                  <a:gd name="connsiteY1" fmla="*/ 0 h 990600"/>
                  <a:gd name="connsiteX2" fmla="*/ 2590800 w 2590800"/>
                  <a:gd name="connsiteY2" fmla="*/ 990600 h 990600"/>
                  <a:gd name="connsiteX3" fmla="*/ 0 w 2590800"/>
                  <a:gd name="connsiteY3" fmla="*/ 990600 h 990600"/>
                  <a:gd name="connsiteX4" fmla="*/ 0 w 2590800"/>
                  <a:gd name="connsiteY4" fmla="*/ 0 h 990600"/>
                  <a:gd name="connsiteX0" fmla="*/ 0 w 2590800"/>
                  <a:gd name="connsiteY0" fmla="*/ 0 h 1273404"/>
                  <a:gd name="connsiteX1" fmla="*/ 2590800 w 2590800"/>
                  <a:gd name="connsiteY1" fmla="*/ 0 h 1273404"/>
                  <a:gd name="connsiteX2" fmla="*/ 1912070 w 2590800"/>
                  <a:gd name="connsiteY2" fmla="*/ 1273404 h 1273404"/>
                  <a:gd name="connsiteX3" fmla="*/ 0 w 2590800"/>
                  <a:gd name="connsiteY3" fmla="*/ 990600 h 1273404"/>
                  <a:gd name="connsiteX4" fmla="*/ 0 w 2590800"/>
                  <a:gd name="connsiteY4" fmla="*/ 0 h 1273404"/>
                  <a:gd name="connsiteX0" fmla="*/ 754145 w 2590800"/>
                  <a:gd name="connsiteY0" fmla="*/ 0 h 1641049"/>
                  <a:gd name="connsiteX1" fmla="*/ 2590800 w 2590800"/>
                  <a:gd name="connsiteY1" fmla="*/ 367645 h 1641049"/>
                  <a:gd name="connsiteX2" fmla="*/ 1912070 w 2590800"/>
                  <a:gd name="connsiteY2" fmla="*/ 1641049 h 1641049"/>
                  <a:gd name="connsiteX3" fmla="*/ 0 w 2590800"/>
                  <a:gd name="connsiteY3" fmla="*/ 1358245 h 1641049"/>
                  <a:gd name="connsiteX4" fmla="*/ 754145 w 2590800"/>
                  <a:gd name="connsiteY4" fmla="*/ 0 h 1641049"/>
                  <a:gd name="connsiteX0" fmla="*/ 754145 w 2515386"/>
                  <a:gd name="connsiteY0" fmla="*/ 0 h 1641049"/>
                  <a:gd name="connsiteX1" fmla="*/ 2515386 w 2515386"/>
                  <a:gd name="connsiteY1" fmla="*/ 895546 h 1641049"/>
                  <a:gd name="connsiteX2" fmla="*/ 1912070 w 2515386"/>
                  <a:gd name="connsiteY2" fmla="*/ 1641049 h 1641049"/>
                  <a:gd name="connsiteX3" fmla="*/ 0 w 2515386"/>
                  <a:gd name="connsiteY3" fmla="*/ 1358245 h 1641049"/>
                  <a:gd name="connsiteX4" fmla="*/ 754145 w 2515386"/>
                  <a:gd name="connsiteY4" fmla="*/ 0 h 1641049"/>
                  <a:gd name="connsiteX0" fmla="*/ 754145 w 2515386"/>
                  <a:gd name="connsiteY0" fmla="*/ 0 h 2036975"/>
                  <a:gd name="connsiteX1" fmla="*/ 2515386 w 2515386"/>
                  <a:gd name="connsiteY1" fmla="*/ 895546 h 2036975"/>
                  <a:gd name="connsiteX2" fmla="*/ 1638693 w 2515386"/>
                  <a:gd name="connsiteY2" fmla="*/ 2036975 h 2036975"/>
                  <a:gd name="connsiteX3" fmla="*/ 0 w 2515386"/>
                  <a:gd name="connsiteY3" fmla="*/ 1358245 h 2036975"/>
                  <a:gd name="connsiteX4" fmla="*/ 754145 w 2515386"/>
                  <a:gd name="connsiteY4" fmla="*/ 0 h 2036975"/>
                  <a:gd name="connsiteX0" fmla="*/ 914401 w 2515386"/>
                  <a:gd name="connsiteY0" fmla="*/ 0 h 1546781"/>
                  <a:gd name="connsiteX1" fmla="*/ 2515386 w 2515386"/>
                  <a:gd name="connsiteY1" fmla="*/ 405352 h 1546781"/>
                  <a:gd name="connsiteX2" fmla="*/ 1638693 w 2515386"/>
                  <a:gd name="connsiteY2" fmla="*/ 1546781 h 1546781"/>
                  <a:gd name="connsiteX3" fmla="*/ 0 w 2515386"/>
                  <a:gd name="connsiteY3" fmla="*/ 868051 h 1546781"/>
                  <a:gd name="connsiteX4" fmla="*/ 914401 w 2515386"/>
                  <a:gd name="connsiteY4" fmla="*/ 0 h 1546781"/>
                  <a:gd name="connsiteX0" fmla="*/ 1008669 w 2515386"/>
                  <a:gd name="connsiteY0" fmla="*/ 0 h 1659903"/>
                  <a:gd name="connsiteX1" fmla="*/ 2515386 w 2515386"/>
                  <a:gd name="connsiteY1" fmla="*/ 518474 h 1659903"/>
                  <a:gd name="connsiteX2" fmla="*/ 1638693 w 2515386"/>
                  <a:gd name="connsiteY2" fmla="*/ 1659903 h 1659903"/>
                  <a:gd name="connsiteX3" fmla="*/ 0 w 2515386"/>
                  <a:gd name="connsiteY3" fmla="*/ 981173 h 1659903"/>
                  <a:gd name="connsiteX4" fmla="*/ 1008669 w 2515386"/>
                  <a:gd name="connsiteY4" fmla="*/ 0 h 1659903"/>
                  <a:gd name="connsiteX0" fmla="*/ 1376315 w 2883032"/>
                  <a:gd name="connsiteY0" fmla="*/ 0 h 1659903"/>
                  <a:gd name="connsiteX1" fmla="*/ 2883032 w 2883032"/>
                  <a:gd name="connsiteY1" fmla="*/ 518474 h 1659903"/>
                  <a:gd name="connsiteX2" fmla="*/ 2006339 w 2883032"/>
                  <a:gd name="connsiteY2" fmla="*/ 1659903 h 1659903"/>
                  <a:gd name="connsiteX3" fmla="*/ 0 w 2883032"/>
                  <a:gd name="connsiteY3" fmla="*/ 1132002 h 1659903"/>
                  <a:gd name="connsiteX4" fmla="*/ 1376315 w 2883032"/>
                  <a:gd name="connsiteY4" fmla="*/ 0 h 1659903"/>
                  <a:gd name="connsiteX0" fmla="*/ 1376315 w 2883032"/>
                  <a:gd name="connsiteY0" fmla="*/ 0 h 2008695"/>
                  <a:gd name="connsiteX1" fmla="*/ 2883032 w 2883032"/>
                  <a:gd name="connsiteY1" fmla="*/ 518474 h 2008695"/>
                  <a:gd name="connsiteX2" fmla="*/ 1940352 w 2883032"/>
                  <a:gd name="connsiteY2" fmla="*/ 2008695 h 2008695"/>
                  <a:gd name="connsiteX3" fmla="*/ 0 w 2883032"/>
                  <a:gd name="connsiteY3" fmla="*/ 1132002 h 2008695"/>
                  <a:gd name="connsiteX4" fmla="*/ 1376315 w 2883032"/>
                  <a:gd name="connsiteY4" fmla="*/ 0 h 2008695"/>
                  <a:gd name="connsiteX0" fmla="*/ 1376315 w 3212970"/>
                  <a:gd name="connsiteY0" fmla="*/ 0 h 2008695"/>
                  <a:gd name="connsiteX1" fmla="*/ 3212970 w 3212970"/>
                  <a:gd name="connsiteY1" fmla="*/ 490194 h 2008695"/>
                  <a:gd name="connsiteX2" fmla="*/ 1940352 w 3212970"/>
                  <a:gd name="connsiteY2" fmla="*/ 2008695 h 2008695"/>
                  <a:gd name="connsiteX3" fmla="*/ 0 w 3212970"/>
                  <a:gd name="connsiteY3" fmla="*/ 1132002 h 2008695"/>
                  <a:gd name="connsiteX4" fmla="*/ 1376315 w 3212970"/>
                  <a:gd name="connsiteY4" fmla="*/ 0 h 2008695"/>
                  <a:gd name="connsiteX0" fmla="*/ 1376315 w 3263829"/>
                  <a:gd name="connsiteY0" fmla="*/ 0 h 2008695"/>
                  <a:gd name="connsiteX1" fmla="*/ 3263829 w 3263829"/>
                  <a:gd name="connsiteY1" fmla="*/ 813704 h 2008695"/>
                  <a:gd name="connsiteX2" fmla="*/ 1940352 w 3263829"/>
                  <a:gd name="connsiteY2" fmla="*/ 2008695 h 2008695"/>
                  <a:gd name="connsiteX3" fmla="*/ 0 w 3263829"/>
                  <a:gd name="connsiteY3" fmla="*/ 1132002 h 2008695"/>
                  <a:gd name="connsiteX4" fmla="*/ 1376315 w 3263829"/>
                  <a:gd name="connsiteY4" fmla="*/ 0 h 2008695"/>
                  <a:gd name="connsiteX0" fmla="*/ 1376315 w 3263829"/>
                  <a:gd name="connsiteY0" fmla="*/ 0 h 1979285"/>
                  <a:gd name="connsiteX1" fmla="*/ 3263829 w 3263829"/>
                  <a:gd name="connsiteY1" fmla="*/ 813704 h 1979285"/>
                  <a:gd name="connsiteX2" fmla="*/ 1864065 w 3263829"/>
                  <a:gd name="connsiteY2" fmla="*/ 1979285 h 1979285"/>
                  <a:gd name="connsiteX3" fmla="*/ 0 w 3263829"/>
                  <a:gd name="connsiteY3" fmla="*/ 1132002 h 1979285"/>
                  <a:gd name="connsiteX4" fmla="*/ 1376315 w 3263829"/>
                  <a:gd name="connsiteY4" fmla="*/ 0 h 1979285"/>
                  <a:gd name="connsiteX0" fmla="*/ 1376315 w 3196018"/>
                  <a:gd name="connsiteY0" fmla="*/ 0 h 1979285"/>
                  <a:gd name="connsiteX1" fmla="*/ 3196018 w 3196018"/>
                  <a:gd name="connsiteY1" fmla="*/ 784293 h 1979285"/>
                  <a:gd name="connsiteX2" fmla="*/ 1864065 w 3196018"/>
                  <a:gd name="connsiteY2" fmla="*/ 1979285 h 1979285"/>
                  <a:gd name="connsiteX3" fmla="*/ 0 w 3196018"/>
                  <a:gd name="connsiteY3" fmla="*/ 1132002 h 1979285"/>
                  <a:gd name="connsiteX4" fmla="*/ 1376315 w 3196018"/>
                  <a:gd name="connsiteY4" fmla="*/ 0 h 1979285"/>
                  <a:gd name="connsiteX0" fmla="*/ 1376315 w 3196018"/>
                  <a:gd name="connsiteY0" fmla="*/ 0 h 1959679"/>
                  <a:gd name="connsiteX1" fmla="*/ 3196018 w 3196018"/>
                  <a:gd name="connsiteY1" fmla="*/ 784293 h 1959679"/>
                  <a:gd name="connsiteX2" fmla="*/ 1796254 w 3196018"/>
                  <a:gd name="connsiteY2" fmla="*/ 1959679 h 1959679"/>
                  <a:gd name="connsiteX3" fmla="*/ 0 w 3196018"/>
                  <a:gd name="connsiteY3" fmla="*/ 1132002 h 1959679"/>
                  <a:gd name="connsiteX4" fmla="*/ 1376315 w 3196018"/>
                  <a:gd name="connsiteY4" fmla="*/ 0 h 1959679"/>
                  <a:gd name="connsiteX0" fmla="*/ 1376315 w 3196018"/>
                  <a:gd name="connsiteY0" fmla="*/ 0 h 1959679"/>
                  <a:gd name="connsiteX1" fmla="*/ 3196018 w 3196018"/>
                  <a:gd name="connsiteY1" fmla="*/ 784293 h 1959679"/>
                  <a:gd name="connsiteX2" fmla="*/ 1796254 w 3196018"/>
                  <a:gd name="connsiteY2" fmla="*/ 1959679 h 1959679"/>
                  <a:gd name="connsiteX3" fmla="*/ 17387 w 3196018"/>
                  <a:gd name="connsiteY3" fmla="*/ 1147824 h 1959679"/>
                  <a:gd name="connsiteX4" fmla="*/ 0 w 3196018"/>
                  <a:gd name="connsiteY4" fmla="*/ 1132002 h 1959679"/>
                  <a:gd name="connsiteX5" fmla="*/ 1376315 w 3196018"/>
                  <a:gd name="connsiteY5" fmla="*/ 0 h 1959679"/>
                  <a:gd name="connsiteX0" fmla="*/ 1333933 w 3196018"/>
                  <a:gd name="connsiteY0" fmla="*/ 0 h 1989089"/>
                  <a:gd name="connsiteX1" fmla="*/ 3196018 w 3196018"/>
                  <a:gd name="connsiteY1" fmla="*/ 813703 h 1989089"/>
                  <a:gd name="connsiteX2" fmla="*/ 1796254 w 3196018"/>
                  <a:gd name="connsiteY2" fmla="*/ 1989089 h 1989089"/>
                  <a:gd name="connsiteX3" fmla="*/ 17387 w 3196018"/>
                  <a:gd name="connsiteY3" fmla="*/ 1177234 h 1989089"/>
                  <a:gd name="connsiteX4" fmla="*/ 0 w 3196018"/>
                  <a:gd name="connsiteY4" fmla="*/ 1161412 h 1989089"/>
                  <a:gd name="connsiteX5" fmla="*/ 1333933 w 3196018"/>
                  <a:gd name="connsiteY5" fmla="*/ 0 h 1989089"/>
                  <a:gd name="connsiteX0" fmla="*/ 1359362 w 3221447"/>
                  <a:gd name="connsiteY0" fmla="*/ 0 h 1989089"/>
                  <a:gd name="connsiteX1" fmla="*/ 3221447 w 3221447"/>
                  <a:gd name="connsiteY1" fmla="*/ 813703 h 1989089"/>
                  <a:gd name="connsiteX2" fmla="*/ 1821683 w 3221447"/>
                  <a:gd name="connsiteY2" fmla="*/ 1989089 h 1989089"/>
                  <a:gd name="connsiteX3" fmla="*/ 42816 w 3221447"/>
                  <a:gd name="connsiteY3" fmla="*/ 1177234 h 1989089"/>
                  <a:gd name="connsiteX4" fmla="*/ 0 w 3221447"/>
                  <a:gd name="connsiteY4" fmla="*/ 1141806 h 1989089"/>
                  <a:gd name="connsiteX5" fmla="*/ 1359362 w 3221447"/>
                  <a:gd name="connsiteY5" fmla="*/ 0 h 1989089"/>
                  <a:gd name="connsiteX0" fmla="*/ 1316546 w 3178631"/>
                  <a:gd name="connsiteY0" fmla="*/ 0 h 1989089"/>
                  <a:gd name="connsiteX1" fmla="*/ 3178631 w 3178631"/>
                  <a:gd name="connsiteY1" fmla="*/ 813703 h 1989089"/>
                  <a:gd name="connsiteX2" fmla="*/ 1778867 w 3178631"/>
                  <a:gd name="connsiteY2" fmla="*/ 1989089 h 1989089"/>
                  <a:gd name="connsiteX3" fmla="*/ 0 w 3178631"/>
                  <a:gd name="connsiteY3" fmla="*/ 1177234 h 1989089"/>
                  <a:gd name="connsiteX4" fmla="*/ 1316546 w 3178631"/>
                  <a:gd name="connsiteY4" fmla="*/ 0 h 1989089"/>
                  <a:gd name="connsiteX0" fmla="*/ 1358928 w 3221013"/>
                  <a:gd name="connsiteY0" fmla="*/ 0 h 1989089"/>
                  <a:gd name="connsiteX1" fmla="*/ 3221013 w 3221013"/>
                  <a:gd name="connsiteY1" fmla="*/ 813703 h 1989089"/>
                  <a:gd name="connsiteX2" fmla="*/ 1821249 w 3221013"/>
                  <a:gd name="connsiteY2" fmla="*/ 1989089 h 1989089"/>
                  <a:gd name="connsiteX3" fmla="*/ 0 w 3221013"/>
                  <a:gd name="connsiteY3" fmla="*/ 1138020 h 1989089"/>
                  <a:gd name="connsiteX4" fmla="*/ 1358928 w 3221013"/>
                  <a:gd name="connsiteY4" fmla="*/ 0 h 1989089"/>
                  <a:gd name="connsiteX0" fmla="*/ 1350451 w 3212536"/>
                  <a:gd name="connsiteY0" fmla="*/ 0 h 1989089"/>
                  <a:gd name="connsiteX1" fmla="*/ 3212536 w 3212536"/>
                  <a:gd name="connsiteY1" fmla="*/ 813703 h 1989089"/>
                  <a:gd name="connsiteX2" fmla="*/ 1812772 w 3212536"/>
                  <a:gd name="connsiteY2" fmla="*/ 1989089 h 1989089"/>
                  <a:gd name="connsiteX3" fmla="*/ 0 w 3212536"/>
                  <a:gd name="connsiteY3" fmla="*/ 1138020 h 1989089"/>
                  <a:gd name="connsiteX4" fmla="*/ 1350451 w 3212536"/>
                  <a:gd name="connsiteY4" fmla="*/ 0 h 1989089"/>
                  <a:gd name="connsiteX0" fmla="*/ 1375880 w 3212536"/>
                  <a:gd name="connsiteY0" fmla="*/ 0 h 1979286"/>
                  <a:gd name="connsiteX1" fmla="*/ 3212536 w 3212536"/>
                  <a:gd name="connsiteY1" fmla="*/ 803900 h 1979286"/>
                  <a:gd name="connsiteX2" fmla="*/ 1812772 w 3212536"/>
                  <a:gd name="connsiteY2" fmla="*/ 1979286 h 1979286"/>
                  <a:gd name="connsiteX3" fmla="*/ 0 w 3212536"/>
                  <a:gd name="connsiteY3" fmla="*/ 1128217 h 1979286"/>
                  <a:gd name="connsiteX4" fmla="*/ 1375880 w 3212536"/>
                  <a:gd name="connsiteY4" fmla="*/ 0 h 197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2536" h="1979286">
                    <a:moveTo>
                      <a:pt x="1375880" y="0"/>
                    </a:moveTo>
                    <a:lnTo>
                      <a:pt x="3212536" y="803900"/>
                    </a:lnTo>
                    <a:lnTo>
                      <a:pt x="1812772" y="1979286"/>
                    </a:lnTo>
                    <a:lnTo>
                      <a:pt x="0" y="1128217"/>
                    </a:lnTo>
                    <a:lnTo>
                      <a:pt x="1375880" y="0"/>
                    </a:lnTo>
                    <a:close/>
                  </a:path>
                </a:pathLst>
              </a:custGeom>
              <a:solidFill>
                <a:schemeClr val="bg1">
                  <a:lumMod val="85000"/>
                </a:schemeClr>
              </a:solidFill>
              <a:ln w="15875" cap="flat">
                <a:noFill/>
                <a:prstDash val="sysDash"/>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grpSp>
            <p:nvGrpSpPr>
              <p:cNvPr id="45" name="Group 44">
                <a:extLst>
                  <a:ext uri="{FF2B5EF4-FFF2-40B4-BE49-F238E27FC236}">
                    <a16:creationId xmlns:a16="http://schemas.microsoft.com/office/drawing/2014/main" id="{D181C0BA-ABC7-4AED-8586-37EEA158069C}"/>
                  </a:ext>
                </a:extLst>
              </p:cNvPr>
              <p:cNvGrpSpPr/>
              <p:nvPr/>
            </p:nvGrpSpPr>
            <p:grpSpPr>
              <a:xfrm>
                <a:off x="8447026" y="2924313"/>
                <a:ext cx="2677729" cy="1535900"/>
                <a:chOff x="8447026" y="2924313"/>
                <a:chExt cx="2677729" cy="1535900"/>
              </a:xfrm>
            </p:grpSpPr>
            <p:cxnSp>
              <p:nvCxnSpPr>
                <p:cNvPr id="53" name="Straight Connector 52">
                  <a:extLst>
                    <a:ext uri="{FF2B5EF4-FFF2-40B4-BE49-F238E27FC236}">
                      <a16:creationId xmlns:a16="http://schemas.microsoft.com/office/drawing/2014/main" id="{C0DAEE05-6A1F-4C1E-B56A-34171F87FA6D}"/>
                    </a:ext>
                  </a:extLst>
                </p:cNvPr>
                <p:cNvCxnSpPr>
                  <a:cxnSpLocks/>
                </p:cNvCxnSpPr>
                <p:nvPr/>
              </p:nvCxnSpPr>
              <p:spPr>
                <a:xfrm flipV="1">
                  <a:off x="8447026" y="2924313"/>
                  <a:ext cx="1384317" cy="100937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6379A61-898A-4F3E-A718-6C5D2D254064}"/>
                    </a:ext>
                  </a:extLst>
                </p:cNvPr>
                <p:cNvCxnSpPr>
                  <a:cxnSpLocks/>
                </p:cNvCxnSpPr>
                <p:nvPr/>
              </p:nvCxnSpPr>
              <p:spPr>
                <a:xfrm flipV="1">
                  <a:off x="8701759" y="3035393"/>
                  <a:ext cx="1384317" cy="100937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24DD3EE-04DA-4831-B957-B93293984113}"/>
                    </a:ext>
                  </a:extLst>
                </p:cNvPr>
                <p:cNvCxnSpPr>
                  <a:cxnSpLocks/>
                </p:cNvCxnSpPr>
                <p:nvPr/>
              </p:nvCxnSpPr>
              <p:spPr>
                <a:xfrm flipV="1">
                  <a:off x="8945430" y="3148331"/>
                  <a:ext cx="1384317" cy="100937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F9FDB62-E724-42F0-BC7E-FF178AAAAEC5}"/>
                    </a:ext>
                  </a:extLst>
                </p:cNvPr>
                <p:cNvCxnSpPr>
                  <a:cxnSpLocks/>
                </p:cNvCxnSpPr>
                <p:nvPr/>
              </p:nvCxnSpPr>
              <p:spPr>
                <a:xfrm flipV="1">
                  <a:off x="9188173" y="3234595"/>
                  <a:ext cx="1384317" cy="100937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7968FA1-7F6D-4663-8FA8-C4975AE3B26B}"/>
                    </a:ext>
                  </a:extLst>
                </p:cNvPr>
                <p:cNvCxnSpPr>
                  <a:cxnSpLocks/>
                </p:cNvCxnSpPr>
                <p:nvPr/>
              </p:nvCxnSpPr>
              <p:spPr>
                <a:xfrm flipV="1">
                  <a:off x="9442906" y="3349644"/>
                  <a:ext cx="1384317" cy="100937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08F8DEF-E5C5-4C8B-B229-2E25D50D290C}"/>
                    </a:ext>
                  </a:extLst>
                </p:cNvPr>
                <p:cNvCxnSpPr>
                  <a:cxnSpLocks/>
                </p:cNvCxnSpPr>
                <p:nvPr/>
              </p:nvCxnSpPr>
              <p:spPr>
                <a:xfrm flipV="1">
                  <a:off x="9740438" y="3450839"/>
                  <a:ext cx="1384317" cy="100937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788C846F-3ABC-49A0-BF7C-0B4795B9FDBD}"/>
                  </a:ext>
                </a:extLst>
              </p:cNvPr>
              <p:cNvGrpSpPr/>
              <p:nvPr/>
            </p:nvGrpSpPr>
            <p:grpSpPr>
              <a:xfrm rot="14400000">
                <a:off x="9009784" y="2679979"/>
                <a:ext cx="1551417" cy="2055133"/>
                <a:chOff x="8447026" y="2924313"/>
                <a:chExt cx="1551417" cy="2055133"/>
              </a:xfrm>
            </p:grpSpPr>
            <p:cxnSp>
              <p:nvCxnSpPr>
                <p:cNvPr id="48" name="Straight Connector 47">
                  <a:extLst>
                    <a:ext uri="{FF2B5EF4-FFF2-40B4-BE49-F238E27FC236}">
                      <a16:creationId xmlns:a16="http://schemas.microsoft.com/office/drawing/2014/main" id="{1DDB4A77-32A7-4CE5-9A34-1A1EE8684AE2}"/>
                    </a:ext>
                  </a:extLst>
                </p:cNvPr>
                <p:cNvCxnSpPr>
                  <a:cxnSpLocks/>
                </p:cNvCxnSpPr>
                <p:nvPr/>
              </p:nvCxnSpPr>
              <p:spPr>
                <a:xfrm flipV="1">
                  <a:off x="8447026" y="2924313"/>
                  <a:ext cx="1384317" cy="100937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17A44A4-1376-47CA-99A9-E62758B48502}"/>
                    </a:ext>
                  </a:extLst>
                </p:cNvPr>
                <p:cNvCxnSpPr>
                  <a:cxnSpLocks/>
                </p:cNvCxnSpPr>
                <p:nvPr/>
              </p:nvCxnSpPr>
              <p:spPr>
                <a:xfrm flipV="1">
                  <a:off x="8525616" y="3195629"/>
                  <a:ext cx="1384317" cy="100937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0879A64-51D4-4E2F-B508-3716B1882657}"/>
                    </a:ext>
                  </a:extLst>
                </p:cNvPr>
                <p:cNvCxnSpPr>
                  <a:cxnSpLocks/>
                </p:cNvCxnSpPr>
                <p:nvPr/>
              </p:nvCxnSpPr>
              <p:spPr>
                <a:xfrm flipV="1">
                  <a:off x="8538296" y="3469669"/>
                  <a:ext cx="1384317" cy="100937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54602B8-FB6F-4D63-8694-0F971F180AE8}"/>
                    </a:ext>
                  </a:extLst>
                </p:cNvPr>
                <p:cNvCxnSpPr>
                  <a:cxnSpLocks/>
                </p:cNvCxnSpPr>
                <p:nvPr/>
              </p:nvCxnSpPr>
              <p:spPr>
                <a:xfrm flipV="1">
                  <a:off x="8552493" y="3735820"/>
                  <a:ext cx="1384317" cy="100937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0BA2FA8-87EC-45E2-BC59-634AE69816FA}"/>
                    </a:ext>
                  </a:extLst>
                </p:cNvPr>
                <p:cNvCxnSpPr>
                  <a:cxnSpLocks/>
                </p:cNvCxnSpPr>
                <p:nvPr/>
              </p:nvCxnSpPr>
              <p:spPr>
                <a:xfrm flipV="1">
                  <a:off x="8614126" y="3970072"/>
                  <a:ext cx="1384317" cy="100937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47" name="Oval 46">
                <a:extLst>
                  <a:ext uri="{FF2B5EF4-FFF2-40B4-BE49-F238E27FC236}">
                    <a16:creationId xmlns:a16="http://schemas.microsoft.com/office/drawing/2014/main" id="{D77EC49C-1F34-4824-8FA3-634C34E9E0F1}"/>
                  </a:ext>
                </a:extLst>
              </p:cNvPr>
              <p:cNvSpPr/>
              <p:nvPr/>
            </p:nvSpPr>
            <p:spPr bwMode="auto">
              <a:xfrm>
                <a:off x="10302582" y="2758847"/>
                <a:ext cx="372875" cy="399860"/>
              </a:xfrm>
              <a:prstGeom prst="ellipse">
                <a:avLst/>
              </a:prstGeom>
              <a:solidFill>
                <a:schemeClr val="bg1"/>
              </a:solidFill>
              <a:ln w="15875" cap="flat">
                <a:noFill/>
                <a:prstDash val="sysDash"/>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grpSp>
        <p:grpSp>
          <p:nvGrpSpPr>
            <p:cNvPr id="59" name="Group 58">
              <a:extLst>
                <a:ext uri="{FF2B5EF4-FFF2-40B4-BE49-F238E27FC236}">
                  <a16:creationId xmlns:a16="http://schemas.microsoft.com/office/drawing/2014/main" id="{2040EFDC-CB2E-49B1-927D-F7F6CF446086}"/>
                </a:ext>
              </a:extLst>
            </p:cNvPr>
            <p:cNvGrpSpPr/>
            <p:nvPr/>
          </p:nvGrpSpPr>
          <p:grpSpPr>
            <a:xfrm>
              <a:off x="9646445" y="918791"/>
              <a:ext cx="669950" cy="587095"/>
              <a:chOff x="9646445" y="918791"/>
              <a:chExt cx="669950" cy="587095"/>
            </a:xfrm>
          </p:grpSpPr>
          <p:sp>
            <p:nvSpPr>
              <p:cNvPr id="60" name="Graphic 77" descr="Deciduous tree">
                <a:extLst>
                  <a:ext uri="{FF2B5EF4-FFF2-40B4-BE49-F238E27FC236}">
                    <a16:creationId xmlns:a16="http://schemas.microsoft.com/office/drawing/2014/main" id="{DF5E1484-FB60-49BE-91FF-817FE0EB3414}"/>
                  </a:ext>
                </a:extLst>
              </p:cNvPr>
              <p:cNvSpPr/>
              <p:nvPr/>
            </p:nvSpPr>
            <p:spPr>
              <a:xfrm>
                <a:off x="9886488" y="918791"/>
                <a:ext cx="275658" cy="281960"/>
              </a:xfrm>
              <a:custGeom>
                <a:avLst/>
                <a:gdLst>
                  <a:gd name="connsiteX0" fmla="*/ 422864 w 466667"/>
                  <a:gd name="connsiteY0" fmla="*/ 150502 h 477336"/>
                  <a:gd name="connsiteX1" fmla="*/ 381308 w 466667"/>
                  <a:gd name="connsiteY1" fmla="*/ 97152 h 477336"/>
                  <a:gd name="connsiteX2" fmla="*/ 381308 w 466667"/>
                  <a:gd name="connsiteY2" fmla="*/ 92098 h 477336"/>
                  <a:gd name="connsiteX3" fmla="*/ 311673 w 466667"/>
                  <a:gd name="connsiteY3" fmla="*/ 22463 h 477336"/>
                  <a:gd name="connsiteX4" fmla="*/ 279663 w 466667"/>
                  <a:gd name="connsiteY4" fmla="*/ 30325 h 477336"/>
                  <a:gd name="connsiteX5" fmla="*/ 221821 w 466667"/>
                  <a:gd name="connsiteY5" fmla="*/ 0 h 477336"/>
                  <a:gd name="connsiteX6" fmla="*/ 154994 w 466667"/>
                  <a:gd name="connsiteY6" fmla="*/ 48295 h 477336"/>
                  <a:gd name="connsiteX7" fmla="*/ 120738 w 466667"/>
                  <a:gd name="connsiteY7" fmla="*/ 39310 h 477336"/>
                  <a:gd name="connsiteX8" fmla="*/ 50542 w 466667"/>
                  <a:gd name="connsiteY8" fmla="*/ 109507 h 477336"/>
                  <a:gd name="connsiteX9" fmla="*/ 62896 w 466667"/>
                  <a:gd name="connsiteY9" fmla="*/ 148817 h 477336"/>
                  <a:gd name="connsiteX10" fmla="*/ 0 w 466667"/>
                  <a:gd name="connsiteY10" fmla="*/ 230245 h 477336"/>
                  <a:gd name="connsiteX11" fmla="*/ 84236 w 466667"/>
                  <a:gd name="connsiteY11" fmla="*/ 314481 h 477336"/>
                  <a:gd name="connsiteX12" fmla="*/ 104453 w 466667"/>
                  <a:gd name="connsiteY12" fmla="*/ 312235 h 477336"/>
                  <a:gd name="connsiteX13" fmla="*/ 193743 w 466667"/>
                  <a:gd name="connsiteY13" fmla="*/ 401525 h 477336"/>
                  <a:gd name="connsiteX14" fmla="*/ 191496 w 466667"/>
                  <a:gd name="connsiteY14" fmla="*/ 454874 h 477336"/>
                  <a:gd name="connsiteX15" fmla="*/ 188127 w 466667"/>
                  <a:gd name="connsiteY15" fmla="*/ 462736 h 477336"/>
                  <a:gd name="connsiteX16" fmla="*/ 183073 w 466667"/>
                  <a:gd name="connsiteY16" fmla="*/ 467790 h 477336"/>
                  <a:gd name="connsiteX17" fmla="*/ 187004 w 466667"/>
                  <a:gd name="connsiteY17" fmla="*/ 477337 h 477336"/>
                  <a:gd name="connsiteX18" fmla="*/ 248777 w 466667"/>
                  <a:gd name="connsiteY18" fmla="*/ 477337 h 477336"/>
                  <a:gd name="connsiteX19" fmla="*/ 253831 w 466667"/>
                  <a:gd name="connsiteY19" fmla="*/ 468913 h 477336"/>
                  <a:gd name="connsiteX20" fmla="*/ 249338 w 466667"/>
                  <a:gd name="connsiteY20" fmla="*/ 461613 h 477336"/>
                  <a:gd name="connsiteX21" fmla="*/ 245969 w 466667"/>
                  <a:gd name="connsiteY21" fmla="*/ 453751 h 477336"/>
                  <a:gd name="connsiteX22" fmla="*/ 243723 w 466667"/>
                  <a:gd name="connsiteY22" fmla="*/ 385801 h 477336"/>
                  <a:gd name="connsiteX23" fmla="*/ 244284 w 466667"/>
                  <a:gd name="connsiteY23" fmla="*/ 384677 h 477336"/>
                  <a:gd name="connsiteX24" fmla="*/ 304373 w 466667"/>
                  <a:gd name="connsiteY24" fmla="*/ 336944 h 477336"/>
                  <a:gd name="connsiteX25" fmla="*/ 377377 w 466667"/>
                  <a:gd name="connsiteY25" fmla="*/ 276855 h 477336"/>
                  <a:gd name="connsiteX26" fmla="*/ 399278 w 466667"/>
                  <a:gd name="connsiteY26" fmla="*/ 280786 h 477336"/>
                  <a:gd name="connsiteX27" fmla="*/ 466667 w 466667"/>
                  <a:gd name="connsiteY27" fmla="*/ 213398 h 477336"/>
                  <a:gd name="connsiteX28" fmla="*/ 422864 w 466667"/>
                  <a:gd name="connsiteY28" fmla="*/ 150502 h 477336"/>
                  <a:gd name="connsiteX29" fmla="*/ 220698 w 466667"/>
                  <a:gd name="connsiteY29" fmla="*/ 321781 h 477336"/>
                  <a:gd name="connsiteX30" fmla="*/ 208905 w 466667"/>
                  <a:gd name="connsiteY30" fmla="*/ 274609 h 477336"/>
                  <a:gd name="connsiteX31" fmla="*/ 247092 w 466667"/>
                  <a:gd name="connsiteY31" fmla="*/ 261693 h 477336"/>
                  <a:gd name="connsiteX32" fmla="*/ 220698 w 466667"/>
                  <a:gd name="connsiteY32" fmla="*/ 321781 h 477336"/>
                  <a:gd name="connsiteX33" fmla="*/ 135901 w 466667"/>
                  <a:gd name="connsiteY33" fmla="*/ 296511 h 477336"/>
                  <a:gd name="connsiteX34" fmla="*/ 160610 w 466667"/>
                  <a:gd name="connsiteY34" fmla="*/ 266186 h 477336"/>
                  <a:gd name="connsiteX35" fmla="*/ 176334 w 466667"/>
                  <a:gd name="connsiteY35" fmla="*/ 271801 h 477336"/>
                  <a:gd name="connsiteX36" fmla="*/ 193743 w 466667"/>
                  <a:gd name="connsiteY36" fmla="*/ 340875 h 477336"/>
                  <a:gd name="connsiteX37" fmla="*/ 135901 w 466667"/>
                  <a:gd name="connsiteY37" fmla="*/ 296511 h 477336"/>
                  <a:gd name="connsiteX38" fmla="*/ 291456 w 466667"/>
                  <a:gd name="connsiteY38" fmla="*/ 311673 h 477336"/>
                  <a:gd name="connsiteX39" fmla="*/ 244846 w 466667"/>
                  <a:gd name="connsiteY39" fmla="*/ 338067 h 477336"/>
                  <a:gd name="connsiteX40" fmla="*/ 285279 w 466667"/>
                  <a:gd name="connsiteY40" fmla="*/ 254954 h 477336"/>
                  <a:gd name="connsiteX41" fmla="*/ 334136 w 466667"/>
                  <a:gd name="connsiteY41" fmla="*/ 268993 h 477336"/>
                  <a:gd name="connsiteX42" fmla="*/ 349860 w 466667"/>
                  <a:gd name="connsiteY42" fmla="*/ 267309 h 477336"/>
                  <a:gd name="connsiteX43" fmla="*/ 291456 w 466667"/>
                  <a:gd name="connsiteY43" fmla="*/ 311673 h 47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66667" h="477336">
                    <a:moveTo>
                      <a:pt x="422864" y="150502"/>
                    </a:moveTo>
                    <a:cubicBezTo>
                      <a:pt x="416126" y="128039"/>
                      <a:pt x="401525" y="108945"/>
                      <a:pt x="381308" y="97152"/>
                    </a:cubicBezTo>
                    <a:cubicBezTo>
                      <a:pt x="381308" y="95467"/>
                      <a:pt x="381308" y="93783"/>
                      <a:pt x="381308" y="92098"/>
                    </a:cubicBezTo>
                    <a:cubicBezTo>
                      <a:pt x="381870" y="53911"/>
                      <a:pt x="350422" y="22463"/>
                      <a:pt x="311673" y="22463"/>
                    </a:cubicBezTo>
                    <a:cubicBezTo>
                      <a:pt x="299880" y="22463"/>
                      <a:pt x="289210" y="25271"/>
                      <a:pt x="279663" y="30325"/>
                    </a:cubicBezTo>
                    <a:cubicBezTo>
                      <a:pt x="266747" y="11793"/>
                      <a:pt x="245969" y="0"/>
                      <a:pt x="221821" y="0"/>
                    </a:cubicBezTo>
                    <a:cubicBezTo>
                      <a:pt x="190935" y="0"/>
                      <a:pt x="164541" y="20217"/>
                      <a:pt x="154994" y="48295"/>
                    </a:cubicBezTo>
                    <a:cubicBezTo>
                      <a:pt x="144886" y="42680"/>
                      <a:pt x="133093" y="39310"/>
                      <a:pt x="120738" y="39310"/>
                    </a:cubicBezTo>
                    <a:cubicBezTo>
                      <a:pt x="81990" y="39310"/>
                      <a:pt x="50542" y="70758"/>
                      <a:pt x="50542" y="109507"/>
                    </a:cubicBezTo>
                    <a:cubicBezTo>
                      <a:pt x="50542" y="124108"/>
                      <a:pt x="55034" y="137585"/>
                      <a:pt x="62896" y="148817"/>
                    </a:cubicBezTo>
                    <a:cubicBezTo>
                      <a:pt x="26394" y="158364"/>
                      <a:pt x="0" y="190935"/>
                      <a:pt x="0" y="230245"/>
                    </a:cubicBezTo>
                    <a:cubicBezTo>
                      <a:pt x="0" y="276855"/>
                      <a:pt x="37625" y="314481"/>
                      <a:pt x="84236" y="314481"/>
                    </a:cubicBezTo>
                    <a:cubicBezTo>
                      <a:pt x="90975" y="314481"/>
                      <a:pt x="97714" y="313358"/>
                      <a:pt x="104453" y="312235"/>
                    </a:cubicBezTo>
                    <a:cubicBezTo>
                      <a:pt x="131408" y="324589"/>
                      <a:pt x="190935" y="360530"/>
                      <a:pt x="193743" y="401525"/>
                    </a:cubicBezTo>
                    <a:lnTo>
                      <a:pt x="191496" y="454874"/>
                    </a:lnTo>
                    <a:cubicBezTo>
                      <a:pt x="191496" y="457682"/>
                      <a:pt x="190373" y="460490"/>
                      <a:pt x="188127" y="462736"/>
                    </a:cubicBezTo>
                    <a:lnTo>
                      <a:pt x="183073" y="467790"/>
                    </a:lnTo>
                    <a:cubicBezTo>
                      <a:pt x="179703" y="471721"/>
                      <a:pt x="181950" y="477337"/>
                      <a:pt x="187004" y="477337"/>
                    </a:cubicBezTo>
                    <a:lnTo>
                      <a:pt x="248777" y="477337"/>
                    </a:lnTo>
                    <a:cubicBezTo>
                      <a:pt x="253269" y="477337"/>
                      <a:pt x="255516" y="472844"/>
                      <a:pt x="253831" y="468913"/>
                    </a:cubicBezTo>
                    <a:cubicBezTo>
                      <a:pt x="253831" y="468913"/>
                      <a:pt x="251023" y="463298"/>
                      <a:pt x="249338" y="461613"/>
                    </a:cubicBezTo>
                    <a:cubicBezTo>
                      <a:pt x="247654" y="459367"/>
                      <a:pt x="245969" y="457120"/>
                      <a:pt x="245969" y="453751"/>
                    </a:cubicBezTo>
                    <a:lnTo>
                      <a:pt x="243723" y="385801"/>
                    </a:lnTo>
                    <a:cubicBezTo>
                      <a:pt x="243723" y="385239"/>
                      <a:pt x="244284" y="384677"/>
                      <a:pt x="244284" y="384677"/>
                    </a:cubicBezTo>
                    <a:cubicBezTo>
                      <a:pt x="248777" y="364461"/>
                      <a:pt x="275732" y="350983"/>
                      <a:pt x="304373" y="336944"/>
                    </a:cubicBezTo>
                    <a:cubicBezTo>
                      <a:pt x="333013" y="322904"/>
                      <a:pt x="366707" y="306057"/>
                      <a:pt x="377377" y="276855"/>
                    </a:cubicBezTo>
                    <a:cubicBezTo>
                      <a:pt x="384116" y="279102"/>
                      <a:pt x="391416" y="280786"/>
                      <a:pt x="399278" y="280786"/>
                    </a:cubicBezTo>
                    <a:cubicBezTo>
                      <a:pt x="436342" y="280786"/>
                      <a:pt x="466667" y="250462"/>
                      <a:pt x="466667" y="213398"/>
                    </a:cubicBezTo>
                    <a:cubicBezTo>
                      <a:pt x="466106" y="184758"/>
                      <a:pt x="448135" y="160048"/>
                      <a:pt x="422864" y="150502"/>
                    </a:cubicBezTo>
                    <a:close/>
                    <a:moveTo>
                      <a:pt x="220698" y="321781"/>
                    </a:moveTo>
                    <a:cubicBezTo>
                      <a:pt x="219013" y="307742"/>
                      <a:pt x="215644" y="290895"/>
                      <a:pt x="208905" y="274609"/>
                    </a:cubicBezTo>
                    <a:cubicBezTo>
                      <a:pt x="222944" y="272924"/>
                      <a:pt x="235861" y="268432"/>
                      <a:pt x="247092" y="261693"/>
                    </a:cubicBezTo>
                    <a:cubicBezTo>
                      <a:pt x="235299" y="281910"/>
                      <a:pt x="226314" y="303811"/>
                      <a:pt x="220698" y="321781"/>
                    </a:cubicBezTo>
                    <a:close/>
                    <a:moveTo>
                      <a:pt x="135901" y="296511"/>
                    </a:moveTo>
                    <a:cubicBezTo>
                      <a:pt x="146009" y="288649"/>
                      <a:pt x="154433" y="277979"/>
                      <a:pt x="160610" y="266186"/>
                    </a:cubicBezTo>
                    <a:cubicBezTo>
                      <a:pt x="165664" y="268432"/>
                      <a:pt x="170718" y="270678"/>
                      <a:pt x="176334" y="271801"/>
                    </a:cubicBezTo>
                    <a:cubicBezTo>
                      <a:pt x="190935" y="295949"/>
                      <a:pt x="193743" y="323466"/>
                      <a:pt x="193743" y="340875"/>
                    </a:cubicBezTo>
                    <a:cubicBezTo>
                      <a:pt x="175772" y="321781"/>
                      <a:pt x="152748" y="306619"/>
                      <a:pt x="135901" y="296511"/>
                    </a:cubicBezTo>
                    <a:close/>
                    <a:moveTo>
                      <a:pt x="291456" y="311673"/>
                    </a:moveTo>
                    <a:cubicBezTo>
                      <a:pt x="275171" y="319535"/>
                      <a:pt x="258324" y="327959"/>
                      <a:pt x="244846" y="338067"/>
                    </a:cubicBezTo>
                    <a:cubicBezTo>
                      <a:pt x="252146" y="315042"/>
                      <a:pt x="265062" y="280225"/>
                      <a:pt x="285279" y="254954"/>
                    </a:cubicBezTo>
                    <a:cubicBezTo>
                      <a:pt x="299318" y="263939"/>
                      <a:pt x="316166" y="268993"/>
                      <a:pt x="334136" y="268993"/>
                    </a:cubicBezTo>
                    <a:cubicBezTo>
                      <a:pt x="339752" y="268993"/>
                      <a:pt x="344806" y="268432"/>
                      <a:pt x="349860" y="267309"/>
                    </a:cubicBezTo>
                    <a:cubicBezTo>
                      <a:pt x="343683" y="284717"/>
                      <a:pt x="321781" y="296511"/>
                      <a:pt x="291456" y="311673"/>
                    </a:cubicBezTo>
                    <a:close/>
                  </a:path>
                </a:pathLst>
              </a:custGeom>
              <a:solidFill>
                <a:schemeClr val="accent1">
                  <a:lumMod val="50000"/>
                </a:schemeClr>
              </a:solidFill>
              <a:ln w="5556" cap="flat">
                <a:noFill/>
                <a:prstDash val="solid"/>
                <a:miter/>
              </a:ln>
            </p:spPr>
            <p:txBody>
              <a:bodyPr rtlCol="0" anchor="ctr"/>
              <a:lstStyle/>
              <a:p>
                <a:endParaRPr lang="en-US"/>
              </a:p>
            </p:txBody>
          </p:sp>
          <p:grpSp>
            <p:nvGrpSpPr>
              <p:cNvPr id="61" name="Graphic 78" descr="Group success">
                <a:extLst>
                  <a:ext uri="{FF2B5EF4-FFF2-40B4-BE49-F238E27FC236}">
                    <a16:creationId xmlns:a16="http://schemas.microsoft.com/office/drawing/2014/main" id="{AAEEC97E-2F08-403F-BE58-F094ADA9739F}"/>
                  </a:ext>
                </a:extLst>
              </p:cNvPr>
              <p:cNvGrpSpPr/>
              <p:nvPr/>
            </p:nvGrpSpPr>
            <p:grpSpPr>
              <a:xfrm>
                <a:off x="9949995" y="1258471"/>
                <a:ext cx="366400" cy="247415"/>
                <a:chOff x="9473753" y="1140896"/>
                <a:chExt cx="634777" cy="428639"/>
              </a:xfrm>
            </p:grpSpPr>
            <p:sp>
              <p:nvSpPr>
                <p:cNvPr id="65" name="Freeform: Shape 64">
                  <a:extLst>
                    <a:ext uri="{FF2B5EF4-FFF2-40B4-BE49-F238E27FC236}">
                      <a16:creationId xmlns:a16="http://schemas.microsoft.com/office/drawing/2014/main" id="{0544F35F-BE0E-4626-BF00-4354AAAC7650}"/>
                    </a:ext>
                  </a:extLst>
                </p:cNvPr>
                <p:cNvSpPr/>
                <p:nvPr/>
              </p:nvSpPr>
              <p:spPr>
                <a:xfrm>
                  <a:off x="9980279" y="1145510"/>
                  <a:ext cx="75718" cy="75718"/>
                </a:xfrm>
                <a:custGeom>
                  <a:avLst/>
                  <a:gdLst>
                    <a:gd name="connsiteX0" fmla="*/ 75719 w 75718"/>
                    <a:gd name="connsiteY0" fmla="*/ 37859 h 75718"/>
                    <a:gd name="connsiteX1" fmla="*/ 37859 w 75718"/>
                    <a:gd name="connsiteY1" fmla="*/ 75719 h 75718"/>
                    <a:gd name="connsiteX2" fmla="*/ 0 w 75718"/>
                    <a:gd name="connsiteY2" fmla="*/ 37859 h 75718"/>
                    <a:gd name="connsiteX3" fmla="*/ 37859 w 75718"/>
                    <a:gd name="connsiteY3" fmla="*/ 0 h 75718"/>
                    <a:gd name="connsiteX4" fmla="*/ 75719 w 75718"/>
                    <a:gd name="connsiteY4" fmla="*/ 37859 h 7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8" h="75718">
                      <a:moveTo>
                        <a:pt x="75719" y="37859"/>
                      </a:moveTo>
                      <a:cubicBezTo>
                        <a:pt x="75719" y="58769"/>
                        <a:pt x="58769" y="75719"/>
                        <a:pt x="37859" y="75719"/>
                      </a:cubicBezTo>
                      <a:cubicBezTo>
                        <a:pt x="16950" y="75719"/>
                        <a:pt x="0" y="58769"/>
                        <a:pt x="0" y="37859"/>
                      </a:cubicBezTo>
                      <a:cubicBezTo>
                        <a:pt x="0" y="16950"/>
                        <a:pt x="16950" y="0"/>
                        <a:pt x="37859" y="0"/>
                      </a:cubicBezTo>
                      <a:cubicBezTo>
                        <a:pt x="58769" y="0"/>
                        <a:pt x="75719" y="16950"/>
                        <a:pt x="75719" y="37859"/>
                      </a:cubicBezTo>
                      <a:close/>
                    </a:path>
                  </a:pathLst>
                </a:custGeom>
                <a:solidFill>
                  <a:schemeClr val="accent1">
                    <a:lumMod val="50000"/>
                  </a:schemeClr>
                </a:solidFill>
                <a:ln w="7541"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D080C835-69F0-4853-AC20-F702077B3F76}"/>
                    </a:ext>
                  </a:extLst>
                </p:cNvPr>
                <p:cNvSpPr/>
                <p:nvPr/>
              </p:nvSpPr>
              <p:spPr>
                <a:xfrm>
                  <a:off x="9828841" y="1145510"/>
                  <a:ext cx="75718" cy="75718"/>
                </a:xfrm>
                <a:custGeom>
                  <a:avLst/>
                  <a:gdLst>
                    <a:gd name="connsiteX0" fmla="*/ 75719 w 75718"/>
                    <a:gd name="connsiteY0" fmla="*/ 37859 h 75718"/>
                    <a:gd name="connsiteX1" fmla="*/ 37859 w 75718"/>
                    <a:gd name="connsiteY1" fmla="*/ 75719 h 75718"/>
                    <a:gd name="connsiteX2" fmla="*/ 0 w 75718"/>
                    <a:gd name="connsiteY2" fmla="*/ 37859 h 75718"/>
                    <a:gd name="connsiteX3" fmla="*/ 37859 w 75718"/>
                    <a:gd name="connsiteY3" fmla="*/ 0 h 75718"/>
                    <a:gd name="connsiteX4" fmla="*/ 75719 w 75718"/>
                    <a:gd name="connsiteY4" fmla="*/ 37859 h 7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8" h="75718">
                      <a:moveTo>
                        <a:pt x="75719" y="37859"/>
                      </a:moveTo>
                      <a:cubicBezTo>
                        <a:pt x="75719" y="58769"/>
                        <a:pt x="58769" y="75719"/>
                        <a:pt x="37859" y="75719"/>
                      </a:cubicBezTo>
                      <a:cubicBezTo>
                        <a:pt x="16950" y="75719"/>
                        <a:pt x="0" y="58769"/>
                        <a:pt x="0" y="37859"/>
                      </a:cubicBezTo>
                      <a:cubicBezTo>
                        <a:pt x="0" y="16950"/>
                        <a:pt x="16950" y="0"/>
                        <a:pt x="37859" y="0"/>
                      </a:cubicBezTo>
                      <a:cubicBezTo>
                        <a:pt x="58769" y="0"/>
                        <a:pt x="75719" y="16950"/>
                        <a:pt x="75719" y="37859"/>
                      </a:cubicBezTo>
                      <a:close/>
                    </a:path>
                  </a:pathLst>
                </a:custGeom>
                <a:solidFill>
                  <a:schemeClr val="accent1">
                    <a:lumMod val="50000"/>
                  </a:schemeClr>
                </a:solidFill>
                <a:ln w="7541"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553D13EB-023E-4F5A-B20F-E10BDBC056DA}"/>
                    </a:ext>
                  </a:extLst>
                </p:cNvPr>
                <p:cNvSpPr/>
                <p:nvPr/>
              </p:nvSpPr>
              <p:spPr>
                <a:xfrm>
                  <a:off x="9677404" y="1145510"/>
                  <a:ext cx="75718" cy="75718"/>
                </a:xfrm>
                <a:custGeom>
                  <a:avLst/>
                  <a:gdLst>
                    <a:gd name="connsiteX0" fmla="*/ 75719 w 75718"/>
                    <a:gd name="connsiteY0" fmla="*/ 37859 h 75718"/>
                    <a:gd name="connsiteX1" fmla="*/ 37859 w 75718"/>
                    <a:gd name="connsiteY1" fmla="*/ 75719 h 75718"/>
                    <a:gd name="connsiteX2" fmla="*/ 0 w 75718"/>
                    <a:gd name="connsiteY2" fmla="*/ 37859 h 75718"/>
                    <a:gd name="connsiteX3" fmla="*/ 37859 w 75718"/>
                    <a:gd name="connsiteY3" fmla="*/ 0 h 75718"/>
                    <a:gd name="connsiteX4" fmla="*/ 75719 w 75718"/>
                    <a:gd name="connsiteY4" fmla="*/ 37859 h 7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8" h="75718">
                      <a:moveTo>
                        <a:pt x="75719" y="37859"/>
                      </a:moveTo>
                      <a:cubicBezTo>
                        <a:pt x="75719" y="58769"/>
                        <a:pt x="58769" y="75719"/>
                        <a:pt x="37859" y="75719"/>
                      </a:cubicBezTo>
                      <a:cubicBezTo>
                        <a:pt x="16950" y="75719"/>
                        <a:pt x="0" y="58769"/>
                        <a:pt x="0" y="37859"/>
                      </a:cubicBezTo>
                      <a:cubicBezTo>
                        <a:pt x="0" y="16950"/>
                        <a:pt x="16950" y="0"/>
                        <a:pt x="37859" y="0"/>
                      </a:cubicBezTo>
                      <a:cubicBezTo>
                        <a:pt x="58769" y="0"/>
                        <a:pt x="75719" y="16950"/>
                        <a:pt x="75719" y="37859"/>
                      </a:cubicBezTo>
                      <a:close/>
                    </a:path>
                  </a:pathLst>
                </a:custGeom>
                <a:solidFill>
                  <a:schemeClr val="accent1">
                    <a:lumMod val="50000"/>
                  </a:schemeClr>
                </a:solidFill>
                <a:ln w="7541"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EC47B2CB-8AE3-4B6F-99BC-5968DFEB4E43}"/>
                    </a:ext>
                  </a:extLst>
                </p:cNvPr>
                <p:cNvSpPr/>
                <p:nvPr/>
              </p:nvSpPr>
              <p:spPr>
                <a:xfrm>
                  <a:off x="9525966" y="1145510"/>
                  <a:ext cx="75718" cy="75718"/>
                </a:xfrm>
                <a:custGeom>
                  <a:avLst/>
                  <a:gdLst>
                    <a:gd name="connsiteX0" fmla="*/ 75719 w 75718"/>
                    <a:gd name="connsiteY0" fmla="*/ 37859 h 75718"/>
                    <a:gd name="connsiteX1" fmla="*/ 37859 w 75718"/>
                    <a:gd name="connsiteY1" fmla="*/ 75719 h 75718"/>
                    <a:gd name="connsiteX2" fmla="*/ 0 w 75718"/>
                    <a:gd name="connsiteY2" fmla="*/ 37859 h 75718"/>
                    <a:gd name="connsiteX3" fmla="*/ 37859 w 75718"/>
                    <a:gd name="connsiteY3" fmla="*/ 0 h 75718"/>
                    <a:gd name="connsiteX4" fmla="*/ 75719 w 75718"/>
                    <a:gd name="connsiteY4" fmla="*/ 37859 h 7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8" h="75718">
                      <a:moveTo>
                        <a:pt x="75719" y="37859"/>
                      </a:moveTo>
                      <a:cubicBezTo>
                        <a:pt x="75719" y="58769"/>
                        <a:pt x="58769" y="75719"/>
                        <a:pt x="37859" y="75719"/>
                      </a:cubicBezTo>
                      <a:cubicBezTo>
                        <a:pt x="16950" y="75719"/>
                        <a:pt x="0" y="58769"/>
                        <a:pt x="0" y="37859"/>
                      </a:cubicBezTo>
                      <a:cubicBezTo>
                        <a:pt x="0" y="16950"/>
                        <a:pt x="16950" y="0"/>
                        <a:pt x="37859" y="0"/>
                      </a:cubicBezTo>
                      <a:cubicBezTo>
                        <a:pt x="58769" y="0"/>
                        <a:pt x="75719" y="16950"/>
                        <a:pt x="75719" y="37859"/>
                      </a:cubicBezTo>
                      <a:close/>
                    </a:path>
                  </a:pathLst>
                </a:custGeom>
                <a:solidFill>
                  <a:schemeClr val="accent1">
                    <a:lumMod val="50000"/>
                  </a:schemeClr>
                </a:solidFill>
                <a:ln w="7541"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A41027F4-1AE1-4E99-9060-462BBB06D6BF}"/>
                    </a:ext>
                  </a:extLst>
                </p:cNvPr>
                <p:cNvSpPr/>
                <p:nvPr/>
              </p:nvSpPr>
              <p:spPr>
                <a:xfrm>
                  <a:off x="9473753" y="1140896"/>
                  <a:ext cx="634777" cy="428639"/>
                </a:xfrm>
                <a:custGeom>
                  <a:avLst/>
                  <a:gdLst>
                    <a:gd name="connsiteX0" fmla="*/ 624497 w 634777"/>
                    <a:gd name="connsiteY0" fmla="*/ 904 h 428639"/>
                    <a:gd name="connsiteX1" fmla="*/ 605111 w 634777"/>
                    <a:gd name="connsiteY1" fmla="*/ 10007 h 428639"/>
                    <a:gd name="connsiteX2" fmla="*/ 604961 w 634777"/>
                    <a:gd name="connsiteY2" fmla="*/ 10444 h 428639"/>
                    <a:gd name="connsiteX3" fmla="*/ 576718 w 634777"/>
                    <a:gd name="connsiteY3" fmla="*/ 93735 h 428639"/>
                    <a:gd name="connsiteX4" fmla="*/ 544386 w 634777"/>
                    <a:gd name="connsiteY4" fmla="*/ 87904 h 428639"/>
                    <a:gd name="connsiteX5" fmla="*/ 511675 w 634777"/>
                    <a:gd name="connsiteY5" fmla="*/ 93811 h 428639"/>
                    <a:gd name="connsiteX6" fmla="*/ 483811 w 634777"/>
                    <a:gd name="connsiteY6" fmla="*/ 10444 h 428639"/>
                    <a:gd name="connsiteX7" fmla="*/ 463262 w 634777"/>
                    <a:gd name="connsiteY7" fmla="*/ 1312 h 428639"/>
                    <a:gd name="connsiteX8" fmla="*/ 454129 w 634777"/>
                    <a:gd name="connsiteY8" fmla="*/ 10444 h 428639"/>
                    <a:gd name="connsiteX9" fmla="*/ 425886 w 634777"/>
                    <a:gd name="connsiteY9" fmla="*/ 93735 h 428639"/>
                    <a:gd name="connsiteX10" fmla="*/ 392948 w 634777"/>
                    <a:gd name="connsiteY10" fmla="*/ 87904 h 428639"/>
                    <a:gd name="connsiteX11" fmla="*/ 360238 w 634777"/>
                    <a:gd name="connsiteY11" fmla="*/ 93735 h 428639"/>
                    <a:gd name="connsiteX12" fmla="*/ 332373 w 634777"/>
                    <a:gd name="connsiteY12" fmla="*/ 10444 h 428639"/>
                    <a:gd name="connsiteX13" fmla="*/ 311824 w 634777"/>
                    <a:gd name="connsiteY13" fmla="*/ 1312 h 428639"/>
                    <a:gd name="connsiteX14" fmla="*/ 302691 w 634777"/>
                    <a:gd name="connsiteY14" fmla="*/ 10444 h 428639"/>
                    <a:gd name="connsiteX15" fmla="*/ 274524 w 634777"/>
                    <a:gd name="connsiteY15" fmla="*/ 93735 h 428639"/>
                    <a:gd name="connsiteX16" fmla="*/ 241511 w 634777"/>
                    <a:gd name="connsiteY16" fmla="*/ 87904 h 428639"/>
                    <a:gd name="connsiteX17" fmla="*/ 208800 w 634777"/>
                    <a:gd name="connsiteY17" fmla="*/ 93811 h 428639"/>
                    <a:gd name="connsiteX18" fmla="*/ 180936 w 634777"/>
                    <a:gd name="connsiteY18" fmla="*/ 10444 h 428639"/>
                    <a:gd name="connsiteX19" fmla="*/ 160386 w 634777"/>
                    <a:gd name="connsiteY19" fmla="*/ 1312 h 428639"/>
                    <a:gd name="connsiteX20" fmla="*/ 151254 w 634777"/>
                    <a:gd name="connsiteY20" fmla="*/ 10444 h 428639"/>
                    <a:gd name="connsiteX21" fmla="*/ 123011 w 634777"/>
                    <a:gd name="connsiteY21" fmla="*/ 93735 h 428639"/>
                    <a:gd name="connsiteX22" fmla="*/ 90073 w 634777"/>
                    <a:gd name="connsiteY22" fmla="*/ 87904 h 428639"/>
                    <a:gd name="connsiteX23" fmla="*/ 57362 w 634777"/>
                    <a:gd name="connsiteY23" fmla="*/ 93811 h 428639"/>
                    <a:gd name="connsiteX24" fmla="*/ 29498 w 634777"/>
                    <a:gd name="connsiteY24" fmla="*/ 10444 h 428639"/>
                    <a:gd name="connsiteX25" fmla="*/ 10303 w 634777"/>
                    <a:gd name="connsiteY25" fmla="*/ 941 h 428639"/>
                    <a:gd name="connsiteX26" fmla="*/ 800 w 634777"/>
                    <a:gd name="connsiteY26" fmla="*/ 20136 h 428639"/>
                    <a:gd name="connsiteX27" fmla="*/ 38205 w 634777"/>
                    <a:gd name="connsiteY27" fmla="*/ 130610 h 428639"/>
                    <a:gd name="connsiteX28" fmla="*/ 52213 w 634777"/>
                    <a:gd name="connsiteY28" fmla="*/ 140908 h 428639"/>
                    <a:gd name="connsiteX29" fmla="*/ 52213 w 634777"/>
                    <a:gd name="connsiteY29" fmla="*/ 186339 h 428639"/>
                    <a:gd name="connsiteX30" fmla="*/ 29498 w 634777"/>
                    <a:gd name="connsiteY30" fmla="*/ 299917 h 428639"/>
                    <a:gd name="connsiteX31" fmla="*/ 52213 w 634777"/>
                    <a:gd name="connsiteY31" fmla="*/ 299917 h 428639"/>
                    <a:gd name="connsiteX32" fmla="*/ 52213 w 634777"/>
                    <a:gd name="connsiteY32" fmla="*/ 428639 h 428639"/>
                    <a:gd name="connsiteX33" fmla="*/ 82501 w 634777"/>
                    <a:gd name="connsiteY33" fmla="*/ 428639 h 428639"/>
                    <a:gd name="connsiteX34" fmla="*/ 82501 w 634777"/>
                    <a:gd name="connsiteY34" fmla="*/ 299917 h 428639"/>
                    <a:gd name="connsiteX35" fmla="*/ 97645 w 634777"/>
                    <a:gd name="connsiteY35" fmla="*/ 299917 h 428639"/>
                    <a:gd name="connsiteX36" fmla="*/ 97645 w 634777"/>
                    <a:gd name="connsiteY36" fmla="*/ 428639 h 428639"/>
                    <a:gd name="connsiteX37" fmla="*/ 127932 w 634777"/>
                    <a:gd name="connsiteY37" fmla="*/ 428639 h 428639"/>
                    <a:gd name="connsiteX38" fmla="*/ 127932 w 634777"/>
                    <a:gd name="connsiteY38" fmla="*/ 299917 h 428639"/>
                    <a:gd name="connsiteX39" fmla="*/ 150648 w 634777"/>
                    <a:gd name="connsiteY39" fmla="*/ 299917 h 428639"/>
                    <a:gd name="connsiteX40" fmla="*/ 127932 w 634777"/>
                    <a:gd name="connsiteY40" fmla="*/ 186339 h 428639"/>
                    <a:gd name="connsiteX41" fmla="*/ 127932 w 634777"/>
                    <a:gd name="connsiteY41" fmla="*/ 140908 h 428639"/>
                    <a:gd name="connsiteX42" fmla="*/ 142243 w 634777"/>
                    <a:gd name="connsiteY42" fmla="*/ 130610 h 428639"/>
                    <a:gd name="connsiteX43" fmla="*/ 165792 w 634777"/>
                    <a:gd name="connsiteY43" fmla="*/ 61100 h 428639"/>
                    <a:gd name="connsiteX44" fmla="*/ 189340 w 634777"/>
                    <a:gd name="connsiteY44" fmla="*/ 130610 h 428639"/>
                    <a:gd name="connsiteX45" fmla="*/ 203651 w 634777"/>
                    <a:gd name="connsiteY45" fmla="*/ 140908 h 428639"/>
                    <a:gd name="connsiteX46" fmla="*/ 203651 w 634777"/>
                    <a:gd name="connsiteY46" fmla="*/ 428639 h 428639"/>
                    <a:gd name="connsiteX47" fmla="*/ 233939 w 634777"/>
                    <a:gd name="connsiteY47" fmla="*/ 428639 h 428639"/>
                    <a:gd name="connsiteX48" fmla="*/ 233939 w 634777"/>
                    <a:gd name="connsiteY48" fmla="*/ 254486 h 428639"/>
                    <a:gd name="connsiteX49" fmla="*/ 249082 w 634777"/>
                    <a:gd name="connsiteY49" fmla="*/ 254486 h 428639"/>
                    <a:gd name="connsiteX50" fmla="*/ 249082 w 634777"/>
                    <a:gd name="connsiteY50" fmla="*/ 428639 h 428639"/>
                    <a:gd name="connsiteX51" fmla="*/ 279370 w 634777"/>
                    <a:gd name="connsiteY51" fmla="*/ 428639 h 428639"/>
                    <a:gd name="connsiteX52" fmla="*/ 279370 w 634777"/>
                    <a:gd name="connsiteY52" fmla="*/ 140908 h 428639"/>
                    <a:gd name="connsiteX53" fmla="*/ 293681 w 634777"/>
                    <a:gd name="connsiteY53" fmla="*/ 130610 h 428639"/>
                    <a:gd name="connsiteX54" fmla="*/ 317229 w 634777"/>
                    <a:gd name="connsiteY54" fmla="*/ 61100 h 428639"/>
                    <a:gd name="connsiteX55" fmla="*/ 340778 w 634777"/>
                    <a:gd name="connsiteY55" fmla="*/ 130610 h 428639"/>
                    <a:gd name="connsiteX56" fmla="*/ 355089 w 634777"/>
                    <a:gd name="connsiteY56" fmla="*/ 140908 h 428639"/>
                    <a:gd name="connsiteX57" fmla="*/ 355089 w 634777"/>
                    <a:gd name="connsiteY57" fmla="*/ 186339 h 428639"/>
                    <a:gd name="connsiteX58" fmla="*/ 332373 w 634777"/>
                    <a:gd name="connsiteY58" fmla="*/ 299917 h 428639"/>
                    <a:gd name="connsiteX59" fmla="*/ 355089 w 634777"/>
                    <a:gd name="connsiteY59" fmla="*/ 299917 h 428639"/>
                    <a:gd name="connsiteX60" fmla="*/ 355089 w 634777"/>
                    <a:gd name="connsiteY60" fmla="*/ 428639 h 428639"/>
                    <a:gd name="connsiteX61" fmla="*/ 385376 w 634777"/>
                    <a:gd name="connsiteY61" fmla="*/ 428639 h 428639"/>
                    <a:gd name="connsiteX62" fmla="*/ 385376 w 634777"/>
                    <a:gd name="connsiteY62" fmla="*/ 299917 h 428639"/>
                    <a:gd name="connsiteX63" fmla="*/ 400520 w 634777"/>
                    <a:gd name="connsiteY63" fmla="*/ 299917 h 428639"/>
                    <a:gd name="connsiteX64" fmla="*/ 400520 w 634777"/>
                    <a:gd name="connsiteY64" fmla="*/ 428639 h 428639"/>
                    <a:gd name="connsiteX65" fmla="*/ 430808 w 634777"/>
                    <a:gd name="connsiteY65" fmla="*/ 428639 h 428639"/>
                    <a:gd name="connsiteX66" fmla="*/ 430808 w 634777"/>
                    <a:gd name="connsiteY66" fmla="*/ 299917 h 428639"/>
                    <a:gd name="connsiteX67" fmla="*/ 453523 w 634777"/>
                    <a:gd name="connsiteY67" fmla="*/ 299917 h 428639"/>
                    <a:gd name="connsiteX68" fmla="*/ 430808 w 634777"/>
                    <a:gd name="connsiteY68" fmla="*/ 186339 h 428639"/>
                    <a:gd name="connsiteX69" fmla="*/ 430808 w 634777"/>
                    <a:gd name="connsiteY69" fmla="*/ 140908 h 428639"/>
                    <a:gd name="connsiteX70" fmla="*/ 445119 w 634777"/>
                    <a:gd name="connsiteY70" fmla="*/ 130610 h 428639"/>
                    <a:gd name="connsiteX71" fmla="*/ 468667 w 634777"/>
                    <a:gd name="connsiteY71" fmla="*/ 61100 h 428639"/>
                    <a:gd name="connsiteX72" fmla="*/ 492216 w 634777"/>
                    <a:gd name="connsiteY72" fmla="*/ 130610 h 428639"/>
                    <a:gd name="connsiteX73" fmla="*/ 506527 w 634777"/>
                    <a:gd name="connsiteY73" fmla="*/ 140908 h 428639"/>
                    <a:gd name="connsiteX74" fmla="*/ 506527 w 634777"/>
                    <a:gd name="connsiteY74" fmla="*/ 428639 h 428639"/>
                    <a:gd name="connsiteX75" fmla="*/ 536814 w 634777"/>
                    <a:gd name="connsiteY75" fmla="*/ 428639 h 428639"/>
                    <a:gd name="connsiteX76" fmla="*/ 536814 w 634777"/>
                    <a:gd name="connsiteY76" fmla="*/ 254486 h 428639"/>
                    <a:gd name="connsiteX77" fmla="*/ 551958 w 634777"/>
                    <a:gd name="connsiteY77" fmla="*/ 254486 h 428639"/>
                    <a:gd name="connsiteX78" fmla="*/ 551958 w 634777"/>
                    <a:gd name="connsiteY78" fmla="*/ 428639 h 428639"/>
                    <a:gd name="connsiteX79" fmla="*/ 582245 w 634777"/>
                    <a:gd name="connsiteY79" fmla="*/ 428639 h 428639"/>
                    <a:gd name="connsiteX80" fmla="*/ 582245 w 634777"/>
                    <a:gd name="connsiteY80" fmla="*/ 140908 h 428639"/>
                    <a:gd name="connsiteX81" fmla="*/ 596556 w 634777"/>
                    <a:gd name="connsiteY81" fmla="*/ 130610 h 428639"/>
                    <a:gd name="connsiteX82" fmla="*/ 633961 w 634777"/>
                    <a:gd name="connsiteY82" fmla="*/ 20136 h 428639"/>
                    <a:gd name="connsiteX83" fmla="*/ 624522 w 634777"/>
                    <a:gd name="connsiteY83" fmla="*/ 912 h 428639"/>
                    <a:gd name="connsiteX84" fmla="*/ 624497 w 634777"/>
                    <a:gd name="connsiteY84" fmla="*/ 904 h 428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634777" h="428639">
                      <a:moveTo>
                        <a:pt x="624497" y="904"/>
                      </a:moveTo>
                      <a:cubicBezTo>
                        <a:pt x="616629" y="-1936"/>
                        <a:pt x="607950" y="2140"/>
                        <a:pt x="605111" y="10007"/>
                      </a:cubicBezTo>
                      <a:cubicBezTo>
                        <a:pt x="605059" y="10152"/>
                        <a:pt x="605009" y="10298"/>
                        <a:pt x="604961" y="10444"/>
                      </a:cubicBezTo>
                      <a:lnTo>
                        <a:pt x="576718" y="93735"/>
                      </a:lnTo>
                      <a:cubicBezTo>
                        <a:pt x="566284" y="90221"/>
                        <a:pt x="555390" y="88257"/>
                        <a:pt x="544386" y="87904"/>
                      </a:cubicBezTo>
                      <a:cubicBezTo>
                        <a:pt x="533250" y="88240"/>
                        <a:pt x="522225" y="90230"/>
                        <a:pt x="511675" y="93811"/>
                      </a:cubicBezTo>
                      <a:lnTo>
                        <a:pt x="483811" y="10444"/>
                      </a:lnTo>
                      <a:cubicBezTo>
                        <a:pt x="480658" y="2248"/>
                        <a:pt x="471458" y="-1841"/>
                        <a:pt x="463262" y="1312"/>
                      </a:cubicBezTo>
                      <a:cubicBezTo>
                        <a:pt x="459062" y="2927"/>
                        <a:pt x="455744" y="6245"/>
                        <a:pt x="454129" y="10444"/>
                      </a:cubicBezTo>
                      <a:lnTo>
                        <a:pt x="425886" y="93735"/>
                      </a:lnTo>
                      <a:cubicBezTo>
                        <a:pt x="415260" y="90156"/>
                        <a:pt x="404157" y="88191"/>
                        <a:pt x="392948" y="87904"/>
                      </a:cubicBezTo>
                      <a:cubicBezTo>
                        <a:pt x="381819" y="88248"/>
                        <a:pt x="370800" y="90212"/>
                        <a:pt x="360238" y="93735"/>
                      </a:cubicBezTo>
                      <a:lnTo>
                        <a:pt x="332373" y="10444"/>
                      </a:lnTo>
                      <a:cubicBezTo>
                        <a:pt x="329220" y="2248"/>
                        <a:pt x="320020" y="-1841"/>
                        <a:pt x="311824" y="1312"/>
                      </a:cubicBezTo>
                      <a:cubicBezTo>
                        <a:pt x="307625" y="2927"/>
                        <a:pt x="304307" y="6245"/>
                        <a:pt x="302691" y="10444"/>
                      </a:cubicBezTo>
                      <a:lnTo>
                        <a:pt x="274524" y="93735"/>
                      </a:lnTo>
                      <a:cubicBezTo>
                        <a:pt x="263862" y="90193"/>
                        <a:pt x="252740" y="88229"/>
                        <a:pt x="241511" y="87904"/>
                      </a:cubicBezTo>
                      <a:cubicBezTo>
                        <a:pt x="230375" y="88240"/>
                        <a:pt x="219350" y="90230"/>
                        <a:pt x="208800" y="93811"/>
                      </a:cubicBezTo>
                      <a:lnTo>
                        <a:pt x="180936" y="10444"/>
                      </a:lnTo>
                      <a:cubicBezTo>
                        <a:pt x="177783" y="2248"/>
                        <a:pt x="168583" y="-1841"/>
                        <a:pt x="160386" y="1312"/>
                      </a:cubicBezTo>
                      <a:cubicBezTo>
                        <a:pt x="156187" y="2927"/>
                        <a:pt x="152869" y="6245"/>
                        <a:pt x="151254" y="10444"/>
                      </a:cubicBezTo>
                      <a:lnTo>
                        <a:pt x="123011" y="93735"/>
                      </a:lnTo>
                      <a:cubicBezTo>
                        <a:pt x="112377" y="90188"/>
                        <a:pt x="101279" y="88224"/>
                        <a:pt x="90073" y="87904"/>
                      </a:cubicBezTo>
                      <a:cubicBezTo>
                        <a:pt x="78937" y="88240"/>
                        <a:pt x="67912" y="90230"/>
                        <a:pt x="57362" y="93811"/>
                      </a:cubicBezTo>
                      <a:lnTo>
                        <a:pt x="29498" y="10444"/>
                      </a:lnTo>
                      <a:cubicBezTo>
                        <a:pt x="26821" y="2519"/>
                        <a:pt x="18228" y="-1735"/>
                        <a:pt x="10303" y="941"/>
                      </a:cubicBezTo>
                      <a:cubicBezTo>
                        <a:pt x="2378" y="3618"/>
                        <a:pt x="-1876" y="12211"/>
                        <a:pt x="800" y="20136"/>
                      </a:cubicBezTo>
                      <a:lnTo>
                        <a:pt x="38205" y="130610"/>
                      </a:lnTo>
                      <a:cubicBezTo>
                        <a:pt x="40243" y="136648"/>
                        <a:pt x="45842" y="140765"/>
                        <a:pt x="52213" y="140908"/>
                      </a:cubicBezTo>
                      <a:lnTo>
                        <a:pt x="52213" y="186339"/>
                      </a:lnTo>
                      <a:lnTo>
                        <a:pt x="29498" y="299917"/>
                      </a:lnTo>
                      <a:lnTo>
                        <a:pt x="52213" y="299917"/>
                      </a:lnTo>
                      <a:lnTo>
                        <a:pt x="52213" y="428639"/>
                      </a:lnTo>
                      <a:lnTo>
                        <a:pt x="82501" y="428639"/>
                      </a:lnTo>
                      <a:lnTo>
                        <a:pt x="82501" y="299917"/>
                      </a:lnTo>
                      <a:lnTo>
                        <a:pt x="97645" y="299917"/>
                      </a:lnTo>
                      <a:lnTo>
                        <a:pt x="97645" y="428639"/>
                      </a:lnTo>
                      <a:lnTo>
                        <a:pt x="127932" y="428639"/>
                      </a:lnTo>
                      <a:lnTo>
                        <a:pt x="127932" y="299917"/>
                      </a:lnTo>
                      <a:lnTo>
                        <a:pt x="150648" y="299917"/>
                      </a:lnTo>
                      <a:lnTo>
                        <a:pt x="127932" y="186339"/>
                      </a:lnTo>
                      <a:lnTo>
                        <a:pt x="127932" y="140908"/>
                      </a:lnTo>
                      <a:cubicBezTo>
                        <a:pt x="134415" y="140892"/>
                        <a:pt x="140168" y="136751"/>
                        <a:pt x="142243" y="130610"/>
                      </a:cubicBezTo>
                      <a:lnTo>
                        <a:pt x="165792" y="61100"/>
                      </a:lnTo>
                      <a:lnTo>
                        <a:pt x="189340" y="130610"/>
                      </a:lnTo>
                      <a:cubicBezTo>
                        <a:pt x="191415" y="136751"/>
                        <a:pt x="197168" y="140892"/>
                        <a:pt x="203651" y="140908"/>
                      </a:cubicBezTo>
                      <a:lnTo>
                        <a:pt x="203651" y="428639"/>
                      </a:lnTo>
                      <a:lnTo>
                        <a:pt x="233939" y="428639"/>
                      </a:lnTo>
                      <a:lnTo>
                        <a:pt x="233939" y="254486"/>
                      </a:lnTo>
                      <a:lnTo>
                        <a:pt x="249082" y="254486"/>
                      </a:lnTo>
                      <a:lnTo>
                        <a:pt x="249082" y="428639"/>
                      </a:lnTo>
                      <a:lnTo>
                        <a:pt x="279370" y="428639"/>
                      </a:lnTo>
                      <a:lnTo>
                        <a:pt x="279370" y="140908"/>
                      </a:lnTo>
                      <a:cubicBezTo>
                        <a:pt x="285853" y="140892"/>
                        <a:pt x="291606" y="136751"/>
                        <a:pt x="293681" y="130610"/>
                      </a:cubicBezTo>
                      <a:lnTo>
                        <a:pt x="317229" y="61100"/>
                      </a:lnTo>
                      <a:lnTo>
                        <a:pt x="340778" y="130610"/>
                      </a:lnTo>
                      <a:cubicBezTo>
                        <a:pt x="342853" y="136751"/>
                        <a:pt x="348606" y="140892"/>
                        <a:pt x="355089" y="140908"/>
                      </a:cubicBezTo>
                      <a:lnTo>
                        <a:pt x="355089" y="186339"/>
                      </a:lnTo>
                      <a:lnTo>
                        <a:pt x="332373" y="299917"/>
                      </a:lnTo>
                      <a:lnTo>
                        <a:pt x="355089" y="299917"/>
                      </a:lnTo>
                      <a:lnTo>
                        <a:pt x="355089" y="428639"/>
                      </a:lnTo>
                      <a:lnTo>
                        <a:pt x="385376" y="428639"/>
                      </a:lnTo>
                      <a:lnTo>
                        <a:pt x="385376" y="299917"/>
                      </a:lnTo>
                      <a:lnTo>
                        <a:pt x="400520" y="299917"/>
                      </a:lnTo>
                      <a:lnTo>
                        <a:pt x="400520" y="428639"/>
                      </a:lnTo>
                      <a:lnTo>
                        <a:pt x="430808" y="428639"/>
                      </a:lnTo>
                      <a:lnTo>
                        <a:pt x="430808" y="299917"/>
                      </a:lnTo>
                      <a:lnTo>
                        <a:pt x="453523" y="299917"/>
                      </a:lnTo>
                      <a:lnTo>
                        <a:pt x="430808" y="186339"/>
                      </a:lnTo>
                      <a:lnTo>
                        <a:pt x="430808" y="140908"/>
                      </a:lnTo>
                      <a:cubicBezTo>
                        <a:pt x="437291" y="140892"/>
                        <a:pt x="443044" y="136751"/>
                        <a:pt x="445119" y="130610"/>
                      </a:cubicBezTo>
                      <a:lnTo>
                        <a:pt x="468667" y="61100"/>
                      </a:lnTo>
                      <a:lnTo>
                        <a:pt x="492216" y="130610"/>
                      </a:lnTo>
                      <a:cubicBezTo>
                        <a:pt x="494290" y="136751"/>
                        <a:pt x="500044" y="140892"/>
                        <a:pt x="506527" y="140908"/>
                      </a:cubicBezTo>
                      <a:lnTo>
                        <a:pt x="506527" y="428639"/>
                      </a:lnTo>
                      <a:lnTo>
                        <a:pt x="536814" y="428639"/>
                      </a:lnTo>
                      <a:lnTo>
                        <a:pt x="536814" y="254486"/>
                      </a:lnTo>
                      <a:lnTo>
                        <a:pt x="551958" y="254486"/>
                      </a:lnTo>
                      <a:lnTo>
                        <a:pt x="551958" y="428639"/>
                      </a:lnTo>
                      <a:lnTo>
                        <a:pt x="582245" y="428639"/>
                      </a:lnTo>
                      <a:lnTo>
                        <a:pt x="582245" y="140908"/>
                      </a:lnTo>
                      <a:cubicBezTo>
                        <a:pt x="588729" y="140892"/>
                        <a:pt x="594482" y="136751"/>
                        <a:pt x="596556" y="130610"/>
                      </a:cubicBezTo>
                      <a:lnTo>
                        <a:pt x="633961" y="20136"/>
                      </a:lnTo>
                      <a:cubicBezTo>
                        <a:pt x="636663" y="12221"/>
                        <a:pt x="632437" y="3614"/>
                        <a:pt x="624522" y="912"/>
                      </a:cubicBezTo>
                      <a:cubicBezTo>
                        <a:pt x="624513" y="910"/>
                        <a:pt x="624505" y="907"/>
                        <a:pt x="624497" y="904"/>
                      </a:cubicBezTo>
                      <a:close/>
                    </a:path>
                  </a:pathLst>
                </a:custGeom>
                <a:solidFill>
                  <a:schemeClr val="accent1">
                    <a:lumMod val="50000"/>
                  </a:schemeClr>
                </a:solidFill>
                <a:ln w="7541" cap="flat">
                  <a:noFill/>
                  <a:prstDash val="solid"/>
                  <a:miter/>
                </a:ln>
              </p:spPr>
              <p:txBody>
                <a:bodyPr rtlCol="0" anchor="ctr"/>
                <a:lstStyle/>
                <a:p>
                  <a:endParaRPr lang="en-US"/>
                </a:p>
              </p:txBody>
            </p:sp>
          </p:grpSp>
          <p:grpSp>
            <p:nvGrpSpPr>
              <p:cNvPr id="62" name="Graphic 76" descr="Soccer">
                <a:extLst>
                  <a:ext uri="{FF2B5EF4-FFF2-40B4-BE49-F238E27FC236}">
                    <a16:creationId xmlns:a16="http://schemas.microsoft.com/office/drawing/2014/main" id="{3BCBF6C5-EDF4-4144-AA4C-A18DFB8DE2EB}"/>
                  </a:ext>
                </a:extLst>
              </p:cNvPr>
              <p:cNvGrpSpPr/>
              <p:nvPr/>
            </p:nvGrpSpPr>
            <p:grpSpPr>
              <a:xfrm>
                <a:off x="9646445" y="1198211"/>
                <a:ext cx="248710" cy="274631"/>
                <a:chOff x="3218296" y="1097858"/>
                <a:chExt cx="414828" cy="458062"/>
              </a:xfrm>
              <a:solidFill>
                <a:srgbClr val="254061"/>
              </a:solidFill>
            </p:grpSpPr>
            <p:sp>
              <p:nvSpPr>
                <p:cNvPr id="63" name="Freeform: Shape 62">
                  <a:extLst>
                    <a:ext uri="{FF2B5EF4-FFF2-40B4-BE49-F238E27FC236}">
                      <a16:creationId xmlns:a16="http://schemas.microsoft.com/office/drawing/2014/main" id="{874C9F12-43B0-46A1-81C4-A1D2D916C525}"/>
                    </a:ext>
                  </a:extLst>
                </p:cNvPr>
                <p:cNvSpPr/>
                <p:nvPr/>
              </p:nvSpPr>
              <p:spPr>
                <a:xfrm>
                  <a:off x="3218296" y="1148937"/>
                  <a:ext cx="414828" cy="406983"/>
                </a:xfrm>
                <a:custGeom>
                  <a:avLst/>
                  <a:gdLst>
                    <a:gd name="connsiteX0" fmla="*/ 394165 w 414828"/>
                    <a:gd name="connsiteY0" fmla="*/ 157653 h 406983"/>
                    <a:gd name="connsiteX1" fmla="*/ 330205 w 414828"/>
                    <a:gd name="connsiteY1" fmla="*/ 150048 h 406983"/>
                    <a:gd name="connsiteX2" fmla="*/ 333105 w 414828"/>
                    <a:gd name="connsiteY2" fmla="*/ 71041 h 406983"/>
                    <a:gd name="connsiteX3" fmla="*/ 322764 w 414828"/>
                    <a:gd name="connsiteY3" fmla="*/ 51673 h 406983"/>
                    <a:gd name="connsiteX4" fmla="*/ 282166 w 414828"/>
                    <a:gd name="connsiteY4" fmla="*/ 26504 h 406983"/>
                    <a:gd name="connsiteX5" fmla="*/ 275382 w 414828"/>
                    <a:gd name="connsiteY5" fmla="*/ 23714 h 406983"/>
                    <a:gd name="connsiteX6" fmla="*/ 170386 w 414828"/>
                    <a:gd name="connsiteY6" fmla="*/ 516 h 406983"/>
                    <a:gd name="connsiteX7" fmla="*/ 149650 w 414828"/>
                    <a:gd name="connsiteY7" fmla="*/ 6972 h 406983"/>
                    <a:gd name="connsiteX8" fmla="*/ 102596 w 414828"/>
                    <a:gd name="connsiteY8" fmla="*/ 57254 h 406983"/>
                    <a:gd name="connsiteX9" fmla="*/ 103663 w 414828"/>
                    <a:gd name="connsiteY9" fmla="*/ 88194 h 406983"/>
                    <a:gd name="connsiteX10" fmla="*/ 134603 w 414828"/>
                    <a:gd name="connsiteY10" fmla="*/ 87127 h 406983"/>
                    <a:gd name="connsiteX11" fmla="*/ 172903 w 414828"/>
                    <a:gd name="connsiteY11" fmla="*/ 45983 h 406983"/>
                    <a:gd name="connsiteX12" fmla="*/ 236644 w 414828"/>
                    <a:gd name="connsiteY12" fmla="*/ 60044 h 406983"/>
                    <a:gd name="connsiteX13" fmla="*/ 165517 w 414828"/>
                    <a:gd name="connsiteY13" fmla="*/ 141239 h 406983"/>
                    <a:gd name="connsiteX14" fmla="*/ 160045 w 414828"/>
                    <a:gd name="connsiteY14" fmla="*/ 149884 h 406983"/>
                    <a:gd name="connsiteX15" fmla="*/ 158513 w 414828"/>
                    <a:gd name="connsiteY15" fmla="*/ 152072 h 406983"/>
                    <a:gd name="connsiteX16" fmla="*/ 106918 w 414828"/>
                    <a:gd name="connsiteY16" fmla="*/ 243444 h 406983"/>
                    <a:gd name="connsiteX17" fmla="*/ 32836 w 414828"/>
                    <a:gd name="connsiteY17" fmla="*/ 200603 h 406983"/>
                    <a:gd name="connsiteX18" fmla="*/ 2935 w 414828"/>
                    <a:gd name="connsiteY18" fmla="*/ 208619 h 406983"/>
                    <a:gd name="connsiteX19" fmla="*/ 10951 w 414828"/>
                    <a:gd name="connsiteY19" fmla="*/ 238520 h 406983"/>
                    <a:gd name="connsiteX20" fmla="*/ 104292 w 414828"/>
                    <a:gd name="connsiteY20" fmla="*/ 292358 h 406983"/>
                    <a:gd name="connsiteX21" fmla="*/ 115235 w 414828"/>
                    <a:gd name="connsiteY21" fmla="*/ 295313 h 406983"/>
                    <a:gd name="connsiteX22" fmla="*/ 120980 w 414828"/>
                    <a:gd name="connsiteY22" fmla="*/ 294547 h 406983"/>
                    <a:gd name="connsiteX23" fmla="*/ 134275 w 414828"/>
                    <a:gd name="connsiteY23" fmla="*/ 284206 h 406983"/>
                    <a:gd name="connsiteX24" fmla="*/ 179195 w 414828"/>
                    <a:gd name="connsiteY24" fmla="*/ 204379 h 406983"/>
                    <a:gd name="connsiteX25" fmla="*/ 250323 w 414828"/>
                    <a:gd name="connsiteY25" fmla="*/ 264564 h 406983"/>
                    <a:gd name="connsiteX26" fmla="*/ 238122 w 414828"/>
                    <a:gd name="connsiteY26" fmla="*/ 382964 h 406983"/>
                    <a:gd name="connsiteX27" fmla="*/ 257643 w 414828"/>
                    <a:gd name="connsiteY27" fmla="*/ 406982 h 406983"/>
                    <a:gd name="connsiteX28" fmla="*/ 257654 w 414828"/>
                    <a:gd name="connsiteY28" fmla="*/ 406983 h 406983"/>
                    <a:gd name="connsiteX29" fmla="*/ 259952 w 414828"/>
                    <a:gd name="connsiteY29" fmla="*/ 406983 h 406983"/>
                    <a:gd name="connsiteX30" fmla="*/ 281838 w 414828"/>
                    <a:gd name="connsiteY30" fmla="*/ 387341 h 406983"/>
                    <a:gd name="connsiteX31" fmla="*/ 295079 w 414828"/>
                    <a:gd name="connsiteY31" fmla="*/ 257615 h 406983"/>
                    <a:gd name="connsiteX32" fmla="*/ 287364 w 414828"/>
                    <a:gd name="connsiteY32" fmla="*/ 238903 h 406983"/>
                    <a:gd name="connsiteX33" fmla="*/ 227179 w 414828"/>
                    <a:gd name="connsiteY33" fmla="*/ 187636 h 406983"/>
                    <a:gd name="connsiteX34" fmla="*/ 287583 w 414828"/>
                    <a:gd name="connsiteY34" fmla="*/ 118533 h 406983"/>
                    <a:gd name="connsiteX35" fmla="*/ 285723 w 414828"/>
                    <a:gd name="connsiteY35" fmla="*/ 168760 h 406983"/>
                    <a:gd name="connsiteX36" fmla="*/ 305037 w 414828"/>
                    <a:gd name="connsiteY36" fmla="*/ 191138 h 406983"/>
                    <a:gd name="connsiteX37" fmla="*/ 389022 w 414828"/>
                    <a:gd name="connsiteY37" fmla="*/ 201096 h 406983"/>
                    <a:gd name="connsiteX38" fmla="*/ 391648 w 414828"/>
                    <a:gd name="connsiteY38" fmla="*/ 201096 h 406983"/>
                    <a:gd name="connsiteX39" fmla="*/ 414792 w 414828"/>
                    <a:gd name="connsiteY39" fmla="*/ 180469 h 406983"/>
                    <a:gd name="connsiteX40" fmla="*/ 394165 w 414828"/>
                    <a:gd name="connsiteY40" fmla="*/ 157325 h 40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14828" h="406983">
                      <a:moveTo>
                        <a:pt x="394165" y="157653"/>
                      </a:moveTo>
                      <a:lnTo>
                        <a:pt x="330205" y="150048"/>
                      </a:lnTo>
                      <a:lnTo>
                        <a:pt x="333105" y="71041"/>
                      </a:lnTo>
                      <a:cubicBezTo>
                        <a:pt x="333380" y="63198"/>
                        <a:pt x="329434" y="55808"/>
                        <a:pt x="322764" y="51673"/>
                      </a:cubicBezTo>
                      <a:lnTo>
                        <a:pt x="282166" y="26504"/>
                      </a:lnTo>
                      <a:cubicBezTo>
                        <a:pt x="280078" y="25199"/>
                        <a:pt x="277784" y="24256"/>
                        <a:pt x="275382" y="23714"/>
                      </a:cubicBezTo>
                      <a:lnTo>
                        <a:pt x="170386" y="516"/>
                      </a:lnTo>
                      <a:cubicBezTo>
                        <a:pt x="162818" y="-1156"/>
                        <a:pt x="154931" y="1300"/>
                        <a:pt x="149650" y="6972"/>
                      </a:cubicBezTo>
                      <a:lnTo>
                        <a:pt x="102596" y="57254"/>
                      </a:lnTo>
                      <a:cubicBezTo>
                        <a:pt x="94347" y="66092"/>
                        <a:pt x="94824" y="79945"/>
                        <a:pt x="103663" y="88194"/>
                      </a:cubicBezTo>
                      <a:cubicBezTo>
                        <a:pt x="112501" y="96443"/>
                        <a:pt x="126354" y="95966"/>
                        <a:pt x="134603" y="87127"/>
                      </a:cubicBezTo>
                      <a:lnTo>
                        <a:pt x="172903" y="45983"/>
                      </a:lnTo>
                      <a:lnTo>
                        <a:pt x="236644" y="60044"/>
                      </a:lnTo>
                      <a:lnTo>
                        <a:pt x="165517" y="141239"/>
                      </a:lnTo>
                      <a:cubicBezTo>
                        <a:pt x="163328" y="143873"/>
                        <a:pt x="161489" y="146779"/>
                        <a:pt x="160045" y="149884"/>
                      </a:cubicBezTo>
                      <a:cubicBezTo>
                        <a:pt x="159473" y="150568"/>
                        <a:pt x="158961" y="151300"/>
                        <a:pt x="158513" y="152072"/>
                      </a:cubicBezTo>
                      <a:lnTo>
                        <a:pt x="106918" y="243444"/>
                      </a:lnTo>
                      <a:lnTo>
                        <a:pt x="32836" y="200603"/>
                      </a:lnTo>
                      <a:cubicBezTo>
                        <a:pt x="22366" y="194560"/>
                        <a:pt x="8979" y="198148"/>
                        <a:pt x="2935" y="208619"/>
                      </a:cubicBezTo>
                      <a:cubicBezTo>
                        <a:pt x="-3108" y="219089"/>
                        <a:pt x="480" y="232476"/>
                        <a:pt x="10951" y="238520"/>
                      </a:cubicBezTo>
                      <a:lnTo>
                        <a:pt x="104292" y="292358"/>
                      </a:lnTo>
                      <a:cubicBezTo>
                        <a:pt x="107610" y="294304"/>
                        <a:pt x="111388" y="295324"/>
                        <a:pt x="115235" y="295313"/>
                      </a:cubicBezTo>
                      <a:cubicBezTo>
                        <a:pt x="117174" y="295304"/>
                        <a:pt x="119105" y="295046"/>
                        <a:pt x="120980" y="294547"/>
                      </a:cubicBezTo>
                      <a:cubicBezTo>
                        <a:pt x="126614" y="293011"/>
                        <a:pt x="131401" y="289288"/>
                        <a:pt x="134275" y="284206"/>
                      </a:cubicBezTo>
                      <a:lnTo>
                        <a:pt x="179195" y="204379"/>
                      </a:lnTo>
                      <a:lnTo>
                        <a:pt x="250323" y="264564"/>
                      </a:lnTo>
                      <a:lnTo>
                        <a:pt x="238122" y="382964"/>
                      </a:lnTo>
                      <a:cubicBezTo>
                        <a:pt x="236880" y="394987"/>
                        <a:pt x="245620" y="405740"/>
                        <a:pt x="257643" y="406982"/>
                      </a:cubicBezTo>
                      <a:cubicBezTo>
                        <a:pt x="257647" y="406983"/>
                        <a:pt x="257651" y="406983"/>
                        <a:pt x="257654" y="406983"/>
                      </a:cubicBezTo>
                      <a:lnTo>
                        <a:pt x="259952" y="406983"/>
                      </a:lnTo>
                      <a:cubicBezTo>
                        <a:pt x="271215" y="407042"/>
                        <a:pt x="280683" y="398544"/>
                        <a:pt x="281838" y="387341"/>
                      </a:cubicBezTo>
                      <a:lnTo>
                        <a:pt x="295079" y="257615"/>
                      </a:lnTo>
                      <a:cubicBezTo>
                        <a:pt x="295719" y="250492"/>
                        <a:pt x="292839" y="243505"/>
                        <a:pt x="287364" y="238903"/>
                      </a:cubicBezTo>
                      <a:lnTo>
                        <a:pt x="227179" y="187636"/>
                      </a:lnTo>
                      <a:lnTo>
                        <a:pt x="287583" y="118533"/>
                      </a:lnTo>
                      <a:lnTo>
                        <a:pt x="285723" y="168760"/>
                      </a:lnTo>
                      <a:cubicBezTo>
                        <a:pt x="285389" y="180097"/>
                        <a:pt x="293773" y="189810"/>
                        <a:pt x="305037" y="191138"/>
                      </a:cubicBezTo>
                      <a:lnTo>
                        <a:pt x="389022" y="201096"/>
                      </a:lnTo>
                      <a:lnTo>
                        <a:pt x="391648" y="201096"/>
                      </a:lnTo>
                      <a:cubicBezTo>
                        <a:pt x="403735" y="201791"/>
                        <a:pt x="414097" y="192555"/>
                        <a:pt x="414792" y="180469"/>
                      </a:cubicBezTo>
                      <a:cubicBezTo>
                        <a:pt x="415487" y="168382"/>
                        <a:pt x="406252" y="158020"/>
                        <a:pt x="394165" y="157325"/>
                      </a:cubicBezTo>
                      <a:close/>
                    </a:path>
                  </a:pathLst>
                </a:custGeom>
                <a:solidFill>
                  <a:schemeClr val="accent1">
                    <a:lumMod val="50000"/>
                  </a:schemeClr>
                </a:solidFill>
                <a:ln w="5457"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017D36D6-8AF9-423F-B086-E51174677AB8}"/>
                    </a:ext>
                  </a:extLst>
                </p:cNvPr>
                <p:cNvSpPr/>
                <p:nvPr/>
              </p:nvSpPr>
              <p:spPr>
                <a:xfrm>
                  <a:off x="3512390" y="1097858"/>
                  <a:ext cx="87541" cy="87541"/>
                </a:xfrm>
                <a:custGeom>
                  <a:avLst/>
                  <a:gdLst>
                    <a:gd name="connsiteX0" fmla="*/ 87542 w 87541"/>
                    <a:gd name="connsiteY0" fmla="*/ 43771 h 87541"/>
                    <a:gd name="connsiteX1" fmla="*/ 43771 w 87541"/>
                    <a:gd name="connsiteY1" fmla="*/ 87542 h 87541"/>
                    <a:gd name="connsiteX2" fmla="*/ 0 w 87541"/>
                    <a:gd name="connsiteY2" fmla="*/ 43771 h 87541"/>
                    <a:gd name="connsiteX3" fmla="*/ 43771 w 87541"/>
                    <a:gd name="connsiteY3" fmla="*/ 0 h 87541"/>
                    <a:gd name="connsiteX4" fmla="*/ 87542 w 87541"/>
                    <a:gd name="connsiteY4" fmla="*/ 43771 h 87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41" h="87541">
                      <a:moveTo>
                        <a:pt x="87542" y="43771"/>
                      </a:moveTo>
                      <a:cubicBezTo>
                        <a:pt x="87542" y="67945"/>
                        <a:pt x="67945" y="87542"/>
                        <a:pt x="43771" y="87542"/>
                      </a:cubicBezTo>
                      <a:cubicBezTo>
                        <a:pt x="19597" y="87542"/>
                        <a:pt x="0" y="67945"/>
                        <a:pt x="0" y="43771"/>
                      </a:cubicBezTo>
                      <a:cubicBezTo>
                        <a:pt x="0" y="19597"/>
                        <a:pt x="19597" y="0"/>
                        <a:pt x="43771" y="0"/>
                      </a:cubicBezTo>
                      <a:cubicBezTo>
                        <a:pt x="67945" y="0"/>
                        <a:pt x="87542" y="19597"/>
                        <a:pt x="87542" y="43771"/>
                      </a:cubicBezTo>
                      <a:close/>
                    </a:path>
                  </a:pathLst>
                </a:custGeom>
                <a:solidFill>
                  <a:schemeClr val="accent1">
                    <a:lumMod val="50000"/>
                  </a:schemeClr>
                </a:solidFill>
                <a:ln w="5457" cap="flat">
                  <a:noFill/>
                  <a:prstDash val="solid"/>
                  <a:miter/>
                </a:ln>
              </p:spPr>
              <p:txBody>
                <a:bodyPr rtlCol="0" anchor="ctr"/>
                <a:lstStyle/>
                <a:p>
                  <a:endParaRPr lang="en-US"/>
                </a:p>
              </p:txBody>
            </p:sp>
          </p:grpSp>
        </p:grpSp>
      </p:grpSp>
      <p:sp>
        <p:nvSpPr>
          <p:cNvPr id="70" name="Plus Sign 69">
            <a:extLst>
              <a:ext uri="{FF2B5EF4-FFF2-40B4-BE49-F238E27FC236}">
                <a16:creationId xmlns:a16="http://schemas.microsoft.com/office/drawing/2014/main" id="{B584EDF5-85A3-4B07-BB2B-6CEDA38FD302}"/>
              </a:ext>
            </a:extLst>
          </p:cNvPr>
          <p:cNvSpPr/>
          <p:nvPr/>
        </p:nvSpPr>
        <p:spPr bwMode="auto">
          <a:xfrm>
            <a:off x="2474699" y="3241642"/>
            <a:ext cx="381000" cy="381000"/>
          </a:xfrm>
          <a:prstGeom prst="mathPlus">
            <a:avLst/>
          </a:prstGeom>
          <a:solidFill>
            <a:schemeClr val="tx2"/>
          </a:solidFill>
          <a:ln w="15875" cap="flat">
            <a:noFill/>
            <a:prstDash val="sysDash"/>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grpSp>
        <p:nvGrpSpPr>
          <p:cNvPr id="81" name="Group 80">
            <a:extLst>
              <a:ext uri="{FF2B5EF4-FFF2-40B4-BE49-F238E27FC236}">
                <a16:creationId xmlns:a16="http://schemas.microsoft.com/office/drawing/2014/main" id="{CF86DA06-35F6-4BE2-8B5D-1FF23379EABC}"/>
              </a:ext>
            </a:extLst>
          </p:cNvPr>
          <p:cNvGrpSpPr/>
          <p:nvPr/>
        </p:nvGrpSpPr>
        <p:grpSpPr>
          <a:xfrm>
            <a:off x="784600" y="2594506"/>
            <a:ext cx="1039940" cy="1460421"/>
            <a:chOff x="479589" y="2775732"/>
            <a:chExt cx="1039940" cy="1460421"/>
          </a:xfrm>
        </p:grpSpPr>
        <p:grpSp>
          <p:nvGrpSpPr>
            <p:cNvPr id="71" name="Graphic 30" descr="Dance steps">
              <a:extLst>
                <a:ext uri="{FF2B5EF4-FFF2-40B4-BE49-F238E27FC236}">
                  <a16:creationId xmlns:a16="http://schemas.microsoft.com/office/drawing/2014/main" id="{FA54126A-4B18-43A8-8DC3-BD8D5AB10128}"/>
                </a:ext>
              </a:extLst>
            </p:cNvPr>
            <p:cNvGrpSpPr/>
            <p:nvPr/>
          </p:nvGrpSpPr>
          <p:grpSpPr>
            <a:xfrm>
              <a:off x="479589" y="2775732"/>
              <a:ext cx="714119" cy="861332"/>
              <a:chOff x="1050526" y="5828199"/>
              <a:chExt cx="538021" cy="648932"/>
            </a:xfrm>
            <a:solidFill>
              <a:srgbClr val="254061"/>
            </a:solidFill>
          </p:grpSpPr>
          <p:sp>
            <p:nvSpPr>
              <p:cNvPr id="72" name="Freeform: Shape 71">
                <a:extLst>
                  <a:ext uri="{FF2B5EF4-FFF2-40B4-BE49-F238E27FC236}">
                    <a16:creationId xmlns:a16="http://schemas.microsoft.com/office/drawing/2014/main" id="{DF28F959-401F-4A28-9A0F-01441E74809B}"/>
                  </a:ext>
                </a:extLst>
              </p:cNvPr>
              <p:cNvSpPr/>
              <p:nvPr/>
            </p:nvSpPr>
            <p:spPr>
              <a:xfrm>
                <a:off x="1110549" y="6355974"/>
                <a:ext cx="116921" cy="121157"/>
              </a:xfrm>
              <a:custGeom>
                <a:avLst/>
                <a:gdLst>
                  <a:gd name="connsiteX0" fmla="*/ 0 w 116921"/>
                  <a:gd name="connsiteY0" fmla="*/ 26056 h 121157"/>
                  <a:gd name="connsiteX1" fmla="*/ 9608 w 116921"/>
                  <a:gd name="connsiteY1" fmla="*/ 79859 h 121157"/>
                  <a:gd name="connsiteX2" fmla="*/ 12913 w 116921"/>
                  <a:gd name="connsiteY2" fmla="*/ 91695 h 121157"/>
                  <a:gd name="connsiteX3" fmla="*/ 73018 w 116921"/>
                  <a:gd name="connsiteY3" fmla="*/ 118904 h 121157"/>
                  <a:gd name="connsiteX4" fmla="*/ 84854 w 116921"/>
                  <a:gd name="connsiteY4" fmla="*/ 115522 h 121157"/>
                  <a:gd name="connsiteX5" fmla="*/ 115599 w 116921"/>
                  <a:gd name="connsiteY5" fmla="*/ 63564 h 121157"/>
                  <a:gd name="connsiteX6" fmla="*/ 112294 w 116921"/>
                  <a:gd name="connsiteY6" fmla="*/ 51727 h 121157"/>
                  <a:gd name="connsiteX7" fmla="*/ 92541 w 116921"/>
                  <a:gd name="connsiteY7" fmla="*/ 0 h 121157"/>
                  <a:gd name="connsiteX8" fmla="*/ 307 w 116921"/>
                  <a:gd name="connsiteY8" fmla="*/ 25748 h 12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21" h="121157">
                    <a:moveTo>
                      <a:pt x="0" y="26056"/>
                    </a:moveTo>
                    <a:cubicBezTo>
                      <a:pt x="1743" y="44220"/>
                      <a:pt x="4957" y="62214"/>
                      <a:pt x="9608" y="79859"/>
                    </a:cubicBezTo>
                    <a:lnTo>
                      <a:pt x="12913" y="91695"/>
                    </a:lnTo>
                    <a:cubicBezTo>
                      <a:pt x="19600" y="118443"/>
                      <a:pt x="50574" y="125360"/>
                      <a:pt x="73018" y="118904"/>
                    </a:cubicBezTo>
                    <a:lnTo>
                      <a:pt x="84854" y="115522"/>
                    </a:lnTo>
                    <a:cubicBezTo>
                      <a:pt x="107648" y="109606"/>
                      <a:pt x="121385" y="86392"/>
                      <a:pt x="115599" y="63564"/>
                    </a:cubicBezTo>
                    <a:lnTo>
                      <a:pt x="112294" y="51727"/>
                    </a:lnTo>
                    <a:cubicBezTo>
                      <a:pt x="107506" y="33851"/>
                      <a:pt x="100887" y="16517"/>
                      <a:pt x="92541" y="0"/>
                    </a:cubicBezTo>
                    <a:lnTo>
                      <a:pt x="307" y="25748"/>
                    </a:lnTo>
                    <a:close/>
                  </a:path>
                </a:pathLst>
              </a:custGeom>
              <a:solidFill>
                <a:schemeClr val="accent1">
                  <a:lumMod val="50000"/>
                </a:schemeClr>
              </a:solidFill>
              <a:ln w="7640"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46310E8C-2FB1-4035-809E-47F301F64F68}"/>
                  </a:ext>
                </a:extLst>
              </p:cNvPr>
              <p:cNvSpPr/>
              <p:nvPr/>
            </p:nvSpPr>
            <p:spPr>
              <a:xfrm>
                <a:off x="1050526" y="6080766"/>
                <a:ext cx="154082" cy="267675"/>
              </a:xfrm>
              <a:custGeom>
                <a:avLst/>
                <a:gdLst>
                  <a:gd name="connsiteX0" fmla="*/ 46573 w 154082"/>
                  <a:gd name="connsiteY0" fmla="*/ 267676 h 267675"/>
                  <a:gd name="connsiteX1" fmla="*/ 141957 w 154082"/>
                  <a:gd name="connsiteY1" fmla="*/ 242004 h 267675"/>
                  <a:gd name="connsiteX2" fmla="*/ 122588 w 154082"/>
                  <a:gd name="connsiteY2" fmla="*/ 25180 h 267675"/>
                  <a:gd name="connsiteX3" fmla="*/ 122588 w 154082"/>
                  <a:gd name="connsiteY3" fmla="*/ 25180 h 267675"/>
                  <a:gd name="connsiteX4" fmla="*/ 60023 w 154082"/>
                  <a:gd name="connsiteY4" fmla="*/ 1507 h 267675"/>
                  <a:gd name="connsiteX5" fmla="*/ 3684 w 154082"/>
                  <a:gd name="connsiteY5" fmla="*/ 58076 h 267675"/>
                  <a:gd name="connsiteX6" fmla="*/ 46573 w 154082"/>
                  <a:gd name="connsiteY6" fmla="*/ 267676 h 26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82" h="267675">
                    <a:moveTo>
                      <a:pt x="46573" y="267676"/>
                    </a:moveTo>
                    <a:lnTo>
                      <a:pt x="141957" y="242004"/>
                    </a:lnTo>
                    <a:cubicBezTo>
                      <a:pt x="121051" y="163145"/>
                      <a:pt x="192531" y="111341"/>
                      <a:pt x="122588" y="25180"/>
                    </a:cubicBezTo>
                    <a:lnTo>
                      <a:pt x="122588" y="25180"/>
                    </a:lnTo>
                    <a:cubicBezTo>
                      <a:pt x="108377" y="5443"/>
                      <a:pt x="83739" y="-3879"/>
                      <a:pt x="60023" y="1507"/>
                    </a:cubicBezTo>
                    <a:cubicBezTo>
                      <a:pt x="31344" y="6884"/>
                      <a:pt x="8944" y="29376"/>
                      <a:pt x="3684" y="58076"/>
                    </a:cubicBezTo>
                    <a:cubicBezTo>
                      <a:pt x="-7076" y="119565"/>
                      <a:pt x="5298" y="196426"/>
                      <a:pt x="46573" y="267676"/>
                    </a:cubicBezTo>
                    <a:close/>
                  </a:path>
                </a:pathLst>
              </a:custGeom>
              <a:solidFill>
                <a:schemeClr val="accent1">
                  <a:lumMod val="50000"/>
                </a:schemeClr>
              </a:solidFill>
              <a:ln w="7640"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F20C32E-C5E9-490D-B01B-EAFD29FFCF4C}"/>
                  </a:ext>
                </a:extLst>
              </p:cNvPr>
              <p:cNvSpPr/>
              <p:nvPr/>
            </p:nvSpPr>
            <p:spPr>
              <a:xfrm>
                <a:off x="1359056" y="6092572"/>
                <a:ext cx="127497" cy="129902"/>
              </a:xfrm>
              <a:custGeom>
                <a:avLst/>
                <a:gdLst>
                  <a:gd name="connsiteX0" fmla="*/ 127497 w 127497"/>
                  <a:gd name="connsiteY0" fmla="*/ 43119 h 129902"/>
                  <a:gd name="connsiteX1" fmla="*/ 107667 w 127497"/>
                  <a:gd name="connsiteY1" fmla="*/ 95999 h 129902"/>
                  <a:gd name="connsiteX2" fmla="*/ 102133 w 127497"/>
                  <a:gd name="connsiteY2" fmla="*/ 107298 h 129902"/>
                  <a:gd name="connsiteX3" fmla="*/ 36417 w 127497"/>
                  <a:gd name="connsiteY3" fmla="*/ 123516 h 129902"/>
                  <a:gd name="connsiteX4" fmla="*/ 25118 w 127497"/>
                  <a:gd name="connsiteY4" fmla="*/ 117982 h 129902"/>
                  <a:gd name="connsiteX5" fmla="*/ 3982 w 127497"/>
                  <a:gd name="connsiteY5" fmla="*/ 59875 h 129902"/>
                  <a:gd name="connsiteX6" fmla="*/ 9592 w 127497"/>
                  <a:gd name="connsiteY6" fmla="*/ 48576 h 129902"/>
                  <a:gd name="connsiteX7" fmla="*/ 39107 w 127497"/>
                  <a:gd name="connsiteY7" fmla="*/ 0 h 129902"/>
                  <a:gd name="connsiteX8" fmla="*/ 127497 w 127497"/>
                  <a:gd name="connsiteY8" fmla="*/ 43119 h 12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497" h="129902">
                    <a:moveTo>
                      <a:pt x="127497" y="43119"/>
                    </a:moveTo>
                    <a:cubicBezTo>
                      <a:pt x="122307" y="61247"/>
                      <a:pt x="115677" y="78929"/>
                      <a:pt x="107667" y="95999"/>
                    </a:cubicBezTo>
                    <a:lnTo>
                      <a:pt x="102133" y="107298"/>
                    </a:lnTo>
                    <a:cubicBezTo>
                      <a:pt x="90450" y="133046"/>
                      <a:pt x="57861" y="134276"/>
                      <a:pt x="36417" y="123516"/>
                    </a:cubicBezTo>
                    <a:lnTo>
                      <a:pt x="25118" y="117982"/>
                    </a:lnTo>
                    <a:cubicBezTo>
                      <a:pt x="3408" y="107615"/>
                      <a:pt x="-5994" y="81767"/>
                      <a:pt x="3982" y="59875"/>
                    </a:cubicBezTo>
                    <a:lnTo>
                      <a:pt x="9592" y="48576"/>
                    </a:lnTo>
                    <a:cubicBezTo>
                      <a:pt x="17742" y="31416"/>
                      <a:pt x="27632" y="15139"/>
                      <a:pt x="39107" y="0"/>
                    </a:cubicBezTo>
                    <a:lnTo>
                      <a:pt x="127497" y="43119"/>
                    </a:lnTo>
                    <a:close/>
                  </a:path>
                </a:pathLst>
              </a:custGeom>
              <a:solidFill>
                <a:schemeClr val="accent1">
                  <a:lumMod val="50000"/>
                </a:schemeClr>
              </a:solidFill>
              <a:ln w="7640"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7FE36C0A-AEE3-4513-AAA3-49DCD39958B2}"/>
                  </a:ext>
                </a:extLst>
              </p:cNvPr>
              <p:cNvSpPr/>
              <p:nvPr/>
            </p:nvSpPr>
            <p:spPr>
              <a:xfrm>
                <a:off x="1419453" y="5828199"/>
                <a:ext cx="169094" cy="269061"/>
              </a:xfrm>
              <a:custGeom>
                <a:avLst/>
                <a:gdLst>
                  <a:gd name="connsiteX0" fmla="*/ 89005 w 169094"/>
                  <a:gd name="connsiteY0" fmla="*/ 269061 h 269061"/>
                  <a:gd name="connsiteX1" fmla="*/ 0 w 169094"/>
                  <a:gd name="connsiteY1" fmla="*/ 226634 h 269061"/>
                  <a:gd name="connsiteX2" fmla="*/ 58261 w 169094"/>
                  <a:gd name="connsiteY2" fmla="*/ 16804 h 269061"/>
                  <a:gd name="connsiteX3" fmla="*/ 58261 w 169094"/>
                  <a:gd name="connsiteY3" fmla="*/ 16804 h 269061"/>
                  <a:gd name="connsiteX4" fmla="*/ 124054 w 169094"/>
                  <a:gd name="connsiteY4" fmla="*/ 4967 h 269061"/>
                  <a:gd name="connsiteX5" fmla="*/ 169094 w 169094"/>
                  <a:gd name="connsiteY5" fmla="*/ 70760 h 269061"/>
                  <a:gd name="connsiteX6" fmla="*/ 89005 w 169094"/>
                  <a:gd name="connsiteY6" fmla="*/ 269061 h 26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094" h="269061">
                    <a:moveTo>
                      <a:pt x="89005" y="269061"/>
                    </a:moveTo>
                    <a:lnTo>
                      <a:pt x="0" y="226634"/>
                    </a:lnTo>
                    <a:cubicBezTo>
                      <a:pt x="34587" y="153463"/>
                      <a:pt x="-26133" y="88976"/>
                      <a:pt x="58261" y="16804"/>
                    </a:cubicBezTo>
                    <a:lnTo>
                      <a:pt x="58261" y="16804"/>
                    </a:lnTo>
                    <a:cubicBezTo>
                      <a:pt x="75812" y="-22"/>
                      <a:pt x="101739" y="-4686"/>
                      <a:pt x="124054" y="4967"/>
                    </a:cubicBezTo>
                    <a:cubicBezTo>
                      <a:pt x="151249" y="15447"/>
                      <a:pt x="169164" y="41615"/>
                      <a:pt x="169094" y="70760"/>
                    </a:cubicBezTo>
                    <a:cubicBezTo>
                      <a:pt x="168556" y="133171"/>
                      <a:pt x="142500" y="206266"/>
                      <a:pt x="89005" y="269061"/>
                    </a:cubicBezTo>
                    <a:close/>
                  </a:path>
                </a:pathLst>
              </a:custGeom>
              <a:solidFill>
                <a:schemeClr val="accent1">
                  <a:lumMod val="50000"/>
                </a:schemeClr>
              </a:solidFill>
              <a:ln w="7640" cap="flat">
                <a:noFill/>
                <a:prstDash val="solid"/>
                <a:miter/>
              </a:ln>
            </p:spPr>
            <p:txBody>
              <a:bodyPr rtlCol="0" anchor="ctr"/>
              <a:lstStyle/>
              <a:p>
                <a:endParaRPr lang="en-US"/>
              </a:p>
            </p:txBody>
          </p:sp>
        </p:grpSp>
        <p:grpSp>
          <p:nvGrpSpPr>
            <p:cNvPr id="76" name="Graphic 30" descr="Dance steps">
              <a:extLst>
                <a:ext uri="{FF2B5EF4-FFF2-40B4-BE49-F238E27FC236}">
                  <a16:creationId xmlns:a16="http://schemas.microsoft.com/office/drawing/2014/main" id="{4EA138D0-11DA-4D19-8CB9-401D401C6C64}"/>
                </a:ext>
              </a:extLst>
            </p:cNvPr>
            <p:cNvGrpSpPr/>
            <p:nvPr/>
          </p:nvGrpSpPr>
          <p:grpSpPr>
            <a:xfrm>
              <a:off x="805410" y="3374821"/>
              <a:ext cx="714119" cy="861332"/>
              <a:chOff x="1050526" y="5828199"/>
              <a:chExt cx="538021" cy="648932"/>
            </a:xfrm>
            <a:solidFill>
              <a:srgbClr val="254061"/>
            </a:solidFill>
          </p:grpSpPr>
          <p:sp>
            <p:nvSpPr>
              <p:cNvPr id="77" name="Freeform: Shape 76">
                <a:extLst>
                  <a:ext uri="{FF2B5EF4-FFF2-40B4-BE49-F238E27FC236}">
                    <a16:creationId xmlns:a16="http://schemas.microsoft.com/office/drawing/2014/main" id="{788B2FE9-A671-42EE-9B5E-42762FD62D31}"/>
                  </a:ext>
                </a:extLst>
              </p:cNvPr>
              <p:cNvSpPr/>
              <p:nvPr/>
            </p:nvSpPr>
            <p:spPr>
              <a:xfrm>
                <a:off x="1110549" y="6355974"/>
                <a:ext cx="116921" cy="121157"/>
              </a:xfrm>
              <a:custGeom>
                <a:avLst/>
                <a:gdLst>
                  <a:gd name="connsiteX0" fmla="*/ 0 w 116921"/>
                  <a:gd name="connsiteY0" fmla="*/ 26056 h 121157"/>
                  <a:gd name="connsiteX1" fmla="*/ 9608 w 116921"/>
                  <a:gd name="connsiteY1" fmla="*/ 79859 h 121157"/>
                  <a:gd name="connsiteX2" fmla="*/ 12913 w 116921"/>
                  <a:gd name="connsiteY2" fmla="*/ 91695 h 121157"/>
                  <a:gd name="connsiteX3" fmla="*/ 73018 w 116921"/>
                  <a:gd name="connsiteY3" fmla="*/ 118904 h 121157"/>
                  <a:gd name="connsiteX4" fmla="*/ 84854 w 116921"/>
                  <a:gd name="connsiteY4" fmla="*/ 115522 h 121157"/>
                  <a:gd name="connsiteX5" fmla="*/ 115599 w 116921"/>
                  <a:gd name="connsiteY5" fmla="*/ 63564 h 121157"/>
                  <a:gd name="connsiteX6" fmla="*/ 112294 w 116921"/>
                  <a:gd name="connsiteY6" fmla="*/ 51727 h 121157"/>
                  <a:gd name="connsiteX7" fmla="*/ 92541 w 116921"/>
                  <a:gd name="connsiteY7" fmla="*/ 0 h 121157"/>
                  <a:gd name="connsiteX8" fmla="*/ 307 w 116921"/>
                  <a:gd name="connsiteY8" fmla="*/ 25748 h 12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21" h="121157">
                    <a:moveTo>
                      <a:pt x="0" y="26056"/>
                    </a:moveTo>
                    <a:cubicBezTo>
                      <a:pt x="1743" y="44220"/>
                      <a:pt x="4957" y="62214"/>
                      <a:pt x="9608" y="79859"/>
                    </a:cubicBezTo>
                    <a:lnTo>
                      <a:pt x="12913" y="91695"/>
                    </a:lnTo>
                    <a:cubicBezTo>
                      <a:pt x="19600" y="118443"/>
                      <a:pt x="50574" y="125360"/>
                      <a:pt x="73018" y="118904"/>
                    </a:cubicBezTo>
                    <a:lnTo>
                      <a:pt x="84854" y="115522"/>
                    </a:lnTo>
                    <a:cubicBezTo>
                      <a:pt x="107648" y="109606"/>
                      <a:pt x="121385" y="86392"/>
                      <a:pt x="115599" y="63564"/>
                    </a:cubicBezTo>
                    <a:lnTo>
                      <a:pt x="112294" y="51727"/>
                    </a:lnTo>
                    <a:cubicBezTo>
                      <a:pt x="107506" y="33851"/>
                      <a:pt x="100887" y="16517"/>
                      <a:pt x="92541" y="0"/>
                    </a:cubicBezTo>
                    <a:lnTo>
                      <a:pt x="307" y="25748"/>
                    </a:lnTo>
                    <a:close/>
                  </a:path>
                </a:pathLst>
              </a:custGeom>
              <a:solidFill>
                <a:schemeClr val="accent1">
                  <a:lumMod val="50000"/>
                </a:schemeClr>
              </a:solidFill>
              <a:ln w="7640"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A7B604A4-F780-4626-848D-9ED51447E58E}"/>
                  </a:ext>
                </a:extLst>
              </p:cNvPr>
              <p:cNvSpPr/>
              <p:nvPr/>
            </p:nvSpPr>
            <p:spPr>
              <a:xfrm>
                <a:off x="1050526" y="6080766"/>
                <a:ext cx="154082" cy="267675"/>
              </a:xfrm>
              <a:custGeom>
                <a:avLst/>
                <a:gdLst>
                  <a:gd name="connsiteX0" fmla="*/ 46573 w 154082"/>
                  <a:gd name="connsiteY0" fmla="*/ 267676 h 267675"/>
                  <a:gd name="connsiteX1" fmla="*/ 141957 w 154082"/>
                  <a:gd name="connsiteY1" fmla="*/ 242004 h 267675"/>
                  <a:gd name="connsiteX2" fmla="*/ 122588 w 154082"/>
                  <a:gd name="connsiteY2" fmla="*/ 25180 h 267675"/>
                  <a:gd name="connsiteX3" fmla="*/ 122588 w 154082"/>
                  <a:gd name="connsiteY3" fmla="*/ 25180 h 267675"/>
                  <a:gd name="connsiteX4" fmla="*/ 60023 w 154082"/>
                  <a:gd name="connsiteY4" fmla="*/ 1507 h 267675"/>
                  <a:gd name="connsiteX5" fmla="*/ 3684 w 154082"/>
                  <a:gd name="connsiteY5" fmla="*/ 58076 h 267675"/>
                  <a:gd name="connsiteX6" fmla="*/ 46573 w 154082"/>
                  <a:gd name="connsiteY6" fmla="*/ 267676 h 26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82" h="267675">
                    <a:moveTo>
                      <a:pt x="46573" y="267676"/>
                    </a:moveTo>
                    <a:lnTo>
                      <a:pt x="141957" y="242004"/>
                    </a:lnTo>
                    <a:cubicBezTo>
                      <a:pt x="121051" y="163145"/>
                      <a:pt x="192531" y="111341"/>
                      <a:pt x="122588" y="25180"/>
                    </a:cubicBezTo>
                    <a:lnTo>
                      <a:pt x="122588" y="25180"/>
                    </a:lnTo>
                    <a:cubicBezTo>
                      <a:pt x="108377" y="5443"/>
                      <a:pt x="83739" y="-3879"/>
                      <a:pt x="60023" y="1507"/>
                    </a:cubicBezTo>
                    <a:cubicBezTo>
                      <a:pt x="31344" y="6884"/>
                      <a:pt x="8944" y="29376"/>
                      <a:pt x="3684" y="58076"/>
                    </a:cubicBezTo>
                    <a:cubicBezTo>
                      <a:pt x="-7076" y="119565"/>
                      <a:pt x="5298" y="196426"/>
                      <a:pt x="46573" y="267676"/>
                    </a:cubicBezTo>
                    <a:close/>
                  </a:path>
                </a:pathLst>
              </a:custGeom>
              <a:solidFill>
                <a:schemeClr val="accent1">
                  <a:lumMod val="50000"/>
                </a:schemeClr>
              </a:solidFill>
              <a:ln w="7640"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15A8C458-E394-400B-91DD-C6611049E847}"/>
                  </a:ext>
                </a:extLst>
              </p:cNvPr>
              <p:cNvSpPr/>
              <p:nvPr/>
            </p:nvSpPr>
            <p:spPr>
              <a:xfrm>
                <a:off x="1359056" y="6092572"/>
                <a:ext cx="127497" cy="129902"/>
              </a:xfrm>
              <a:custGeom>
                <a:avLst/>
                <a:gdLst>
                  <a:gd name="connsiteX0" fmla="*/ 127497 w 127497"/>
                  <a:gd name="connsiteY0" fmla="*/ 43119 h 129902"/>
                  <a:gd name="connsiteX1" fmla="*/ 107667 w 127497"/>
                  <a:gd name="connsiteY1" fmla="*/ 95999 h 129902"/>
                  <a:gd name="connsiteX2" fmla="*/ 102133 w 127497"/>
                  <a:gd name="connsiteY2" fmla="*/ 107298 h 129902"/>
                  <a:gd name="connsiteX3" fmla="*/ 36417 w 127497"/>
                  <a:gd name="connsiteY3" fmla="*/ 123516 h 129902"/>
                  <a:gd name="connsiteX4" fmla="*/ 25118 w 127497"/>
                  <a:gd name="connsiteY4" fmla="*/ 117982 h 129902"/>
                  <a:gd name="connsiteX5" fmla="*/ 3982 w 127497"/>
                  <a:gd name="connsiteY5" fmla="*/ 59875 h 129902"/>
                  <a:gd name="connsiteX6" fmla="*/ 9592 w 127497"/>
                  <a:gd name="connsiteY6" fmla="*/ 48576 h 129902"/>
                  <a:gd name="connsiteX7" fmla="*/ 39107 w 127497"/>
                  <a:gd name="connsiteY7" fmla="*/ 0 h 129902"/>
                  <a:gd name="connsiteX8" fmla="*/ 127497 w 127497"/>
                  <a:gd name="connsiteY8" fmla="*/ 43119 h 12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497" h="129902">
                    <a:moveTo>
                      <a:pt x="127497" y="43119"/>
                    </a:moveTo>
                    <a:cubicBezTo>
                      <a:pt x="122307" y="61247"/>
                      <a:pt x="115677" y="78929"/>
                      <a:pt x="107667" y="95999"/>
                    </a:cubicBezTo>
                    <a:lnTo>
                      <a:pt x="102133" y="107298"/>
                    </a:lnTo>
                    <a:cubicBezTo>
                      <a:pt x="90450" y="133046"/>
                      <a:pt x="57861" y="134276"/>
                      <a:pt x="36417" y="123516"/>
                    </a:cubicBezTo>
                    <a:lnTo>
                      <a:pt x="25118" y="117982"/>
                    </a:lnTo>
                    <a:cubicBezTo>
                      <a:pt x="3408" y="107615"/>
                      <a:pt x="-5994" y="81767"/>
                      <a:pt x="3982" y="59875"/>
                    </a:cubicBezTo>
                    <a:lnTo>
                      <a:pt x="9592" y="48576"/>
                    </a:lnTo>
                    <a:cubicBezTo>
                      <a:pt x="17742" y="31416"/>
                      <a:pt x="27632" y="15139"/>
                      <a:pt x="39107" y="0"/>
                    </a:cubicBezTo>
                    <a:lnTo>
                      <a:pt x="127497" y="43119"/>
                    </a:lnTo>
                    <a:close/>
                  </a:path>
                </a:pathLst>
              </a:custGeom>
              <a:solidFill>
                <a:schemeClr val="accent1">
                  <a:lumMod val="50000"/>
                </a:schemeClr>
              </a:solidFill>
              <a:ln w="7640"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C436A93A-56BE-4654-91B2-7E7E84B6A2AE}"/>
                  </a:ext>
                </a:extLst>
              </p:cNvPr>
              <p:cNvSpPr/>
              <p:nvPr/>
            </p:nvSpPr>
            <p:spPr>
              <a:xfrm>
                <a:off x="1419453" y="5828199"/>
                <a:ext cx="169094" cy="269061"/>
              </a:xfrm>
              <a:custGeom>
                <a:avLst/>
                <a:gdLst>
                  <a:gd name="connsiteX0" fmla="*/ 89005 w 169094"/>
                  <a:gd name="connsiteY0" fmla="*/ 269061 h 269061"/>
                  <a:gd name="connsiteX1" fmla="*/ 0 w 169094"/>
                  <a:gd name="connsiteY1" fmla="*/ 226634 h 269061"/>
                  <a:gd name="connsiteX2" fmla="*/ 58261 w 169094"/>
                  <a:gd name="connsiteY2" fmla="*/ 16804 h 269061"/>
                  <a:gd name="connsiteX3" fmla="*/ 58261 w 169094"/>
                  <a:gd name="connsiteY3" fmla="*/ 16804 h 269061"/>
                  <a:gd name="connsiteX4" fmla="*/ 124054 w 169094"/>
                  <a:gd name="connsiteY4" fmla="*/ 4967 h 269061"/>
                  <a:gd name="connsiteX5" fmla="*/ 169094 w 169094"/>
                  <a:gd name="connsiteY5" fmla="*/ 70760 h 269061"/>
                  <a:gd name="connsiteX6" fmla="*/ 89005 w 169094"/>
                  <a:gd name="connsiteY6" fmla="*/ 269061 h 26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094" h="269061">
                    <a:moveTo>
                      <a:pt x="89005" y="269061"/>
                    </a:moveTo>
                    <a:lnTo>
                      <a:pt x="0" y="226634"/>
                    </a:lnTo>
                    <a:cubicBezTo>
                      <a:pt x="34587" y="153463"/>
                      <a:pt x="-26133" y="88976"/>
                      <a:pt x="58261" y="16804"/>
                    </a:cubicBezTo>
                    <a:lnTo>
                      <a:pt x="58261" y="16804"/>
                    </a:lnTo>
                    <a:cubicBezTo>
                      <a:pt x="75812" y="-22"/>
                      <a:pt x="101739" y="-4686"/>
                      <a:pt x="124054" y="4967"/>
                    </a:cubicBezTo>
                    <a:cubicBezTo>
                      <a:pt x="151249" y="15447"/>
                      <a:pt x="169164" y="41615"/>
                      <a:pt x="169094" y="70760"/>
                    </a:cubicBezTo>
                    <a:cubicBezTo>
                      <a:pt x="168556" y="133171"/>
                      <a:pt x="142500" y="206266"/>
                      <a:pt x="89005" y="269061"/>
                    </a:cubicBezTo>
                    <a:close/>
                  </a:path>
                </a:pathLst>
              </a:custGeom>
              <a:solidFill>
                <a:schemeClr val="accent1">
                  <a:lumMod val="50000"/>
                </a:schemeClr>
              </a:solidFill>
              <a:ln w="7640" cap="flat">
                <a:noFill/>
                <a:prstDash val="solid"/>
                <a:miter/>
              </a:ln>
            </p:spPr>
            <p:txBody>
              <a:bodyPr rtlCol="0" anchor="ctr"/>
              <a:lstStyle/>
              <a:p>
                <a:endParaRPr lang="en-US"/>
              </a:p>
            </p:txBody>
          </p:sp>
        </p:grpSp>
      </p:grpSp>
      <p:sp>
        <p:nvSpPr>
          <p:cNvPr id="13" name="Rectangle: Rounded Corners 12">
            <a:extLst>
              <a:ext uri="{FF2B5EF4-FFF2-40B4-BE49-F238E27FC236}">
                <a16:creationId xmlns:a16="http://schemas.microsoft.com/office/drawing/2014/main" id="{93E39E72-32B4-4FB8-8AAF-831B79031467}"/>
              </a:ext>
            </a:extLst>
          </p:cNvPr>
          <p:cNvSpPr/>
          <p:nvPr/>
        </p:nvSpPr>
        <p:spPr>
          <a:xfrm>
            <a:off x="8343900" y="1695697"/>
            <a:ext cx="3665099" cy="4674870"/>
          </a:xfrm>
          <a:prstGeom prst="roundRect">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99C4FB54-D787-4C2E-AA5C-DDD9BB8FAE2D}"/>
              </a:ext>
            </a:extLst>
          </p:cNvPr>
          <p:cNvGrpSpPr/>
          <p:nvPr/>
        </p:nvGrpSpPr>
        <p:grpSpPr>
          <a:xfrm>
            <a:off x="911063" y="5787220"/>
            <a:ext cx="881982" cy="786650"/>
            <a:chOff x="911063" y="5787220"/>
            <a:chExt cx="881982" cy="786650"/>
          </a:xfrm>
        </p:grpSpPr>
        <p:sp>
          <p:nvSpPr>
            <p:cNvPr id="16" name="Rectangle 15">
              <a:extLst>
                <a:ext uri="{FF2B5EF4-FFF2-40B4-BE49-F238E27FC236}">
                  <a16:creationId xmlns:a16="http://schemas.microsoft.com/office/drawing/2014/main" id="{619E0AFA-F0FD-4D8F-9C8A-9AA61731DCD9}"/>
                </a:ext>
              </a:extLst>
            </p:cNvPr>
            <p:cNvSpPr/>
            <p:nvPr/>
          </p:nvSpPr>
          <p:spPr>
            <a:xfrm>
              <a:off x="911063" y="5959385"/>
              <a:ext cx="713243" cy="614484"/>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Checkmark">
              <a:extLst>
                <a:ext uri="{FF2B5EF4-FFF2-40B4-BE49-F238E27FC236}">
                  <a16:creationId xmlns:a16="http://schemas.microsoft.com/office/drawing/2014/main" id="{09F87BD7-E517-44AE-A233-EDFA183D84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6395" y="5787220"/>
              <a:ext cx="786650" cy="786650"/>
            </a:xfrm>
            <a:prstGeom prst="rect">
              <a:avLst/>
            </a:prstGeom>
          </p:spPr>
        </p:pic>
      </p:grpSp>
      <p:grpSp>
        <p:nvGrpSpPr>
          <p:cNvPr id="82" name="Group 81">
            <a:extLst>
              <a:ext uri="{FF2B5EF4-FFF2-40B4-BE49-F238E27FC236}">
                <a16:creationId xmlns:a16="http://schemas.microsoft.com/office/drawing/2014/main" id="{4AA7C738-FDAB-478D-8928-2A1E0E362C97}"/>
              </a:ext>
            </a:extLst>
          </p:cNvPr>
          <p:cNvGrpSpPr/>
          <p:nvPr/>
        </p:nvGrpSpPr>
        <p:grpSpPr>
          <a:xfrm>
            <a:off x="3734273" y="5787220"/>
            <a:ext cx="881982" cy="786650"/>
            <a:chOff x="911063" y="5787220"/>
            <a:chExt cx="881982" cy="786650"/>
          </a:xfrm>
        </p:grpSpPr>
        <p:sp>
          <p:nvSpPr>
            <p:cNvPr id="83" name="Rectangle 82">
              <a:extLst>
                <a:ext uri="{FF2B5EF4-FFF2-40B4-BE49-F238E27FC236}">
                  <a16:creationId xmlns:a16="http://schemas.microsoft.com/office/drawing/2014/main" id="{01F58962-8E16-4AC7-9938-31034D403277}"/>
                </a:ext>
              </a:extLst>
            </p:cNvPr>
            <p:cNvSpPr/>
            <p:nvPr/>
          </p:nvSpPr>
          <p:spPr>
            <a:xfrm>
              <a:off x="911063" y="5959385"/>
              <a:ext cx="713243" cy="614484"/>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Graphic 83" descr="Checkmark">
              <a:extLst>
                <a:ext uri="{FF2B5EF4-FFF2-40B4-BE49-F238E27FC236}">
                  <a16:creationId xmlns:a16="http://schemas.microsoft.com/office/drawing/2014/main" id="{96EDFCBD-03BE-4F7F-BCBF-9B0592BCE9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6395" y="5787220"/>
              <a:ext cx="786650" cy="786650"/>
            </a:xfrm>
            <a:prstGeom prst="rect">
              <a:avLst/>
            </a:prstGeom>
          </p:spPr>
        </p:pic>
      </p:grpSp>
      <p:grpSp>
        <p:nvGrpSpPr>
          <p:cNvPr id="85" name="Group 84">
            <a:extLst>
              <a:ext uri="{FF2B5EF4-FFF2-40B4-BE49-F238E27FC236}">
                <a16:creationId xmlns:a16="http://schemas.microsoft.com/office/drawing/2014/main" id="{6DB4DBEC-8C42-413A-BB98-DBCA48654ABC}"/>
              </a:ext>
            </a:extLst>
          </p:cNvPr>
          <p:cNvGrpSpPr/>
          <p:nvPr/>
        </p:nvGrpSpPr>
        <p:grpSpPr>
          <a:xfrm>
            <a:off x="6591773" y="5787220"/>
            <a:ext cx="881982" cy="786650"/>
            <a:chOff x="911063" y="5787220"/>
            <a:chExt cx="881982" cy="786650"/>
          </a:xfrm>
        </p:grpSpPr>
        <p:sp>
          <p:nvSpPr>
            <p:cNvPr id="86" name="Rectangle 85">
              <a:extLst>
                <a:ext uri="{FF2B5EF4-FFF2-40B4-BE49-F238E27FC236}">
                  <a16:creationId xmlns:a16="http://schemas.microsoft.com/office/drawing/2014/main" id="{A2EF5C0B-C5D2-41F2-8C1A-A9C3667D4C07}"/>
                </a:ext>
              </a:extLst>
            </p:cNvPr>
            <p:cNvSpPr/>
            <p:nvPr/>
          </p:nvSpPr>
          <p:spPr>
            <a:xfrm>
              <a:off x="911063" y="5959385"/>
              <a:ext cx="713243" cy="614484"/>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Graphic 86" descr="Checkmark">
              <a:extLst>
                <a:ext uri="{FF2B5EF4-FFF2-40B4-BE49-F238E27FC236}">
                  <a16:creationId xmlns:a16="http://schemas.microsoft.com/office/drawing/2014/main" id="{45DE3352-E1EC-4CAE-A9B9-2429DC7CBB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6395" y="5787220"/>
              <a:ext cx="786650" cy="786650"/>
            </a:xfrm>
            <a:prstGeom prst="rect">
              <a:avLst/>
            </a:prstGeom>
          </p:spPr>
        </p:pic>
      </p:grpSp>
      <p:sp>
        <p:nvSpPr>
          <p:cNvPr id="19" name="TextBox 18">
            <a:extLst>
              <a:ext uri="{FF2B5EF4-FFF2-40B4-BE49-F238E27FC236}">
                <a16:creationId xmlns:a16="http://schemas.microsoft.com/office/drawing/2014/main" id="{A74991DF-55E2-4784-BCEB-8974AF9618EB}"/>
              </a:ext>
            </a:extLst>
          </p:cNvPr>
          <p:cNvSpPr txBox="1"/>
          <p:nvPr/>
        </p:nvSpPr>
        <p:spPr>
          <a:xfrm>
            <a:off x="9562523" y="1274842"/>
            <a:ext cx="2141729" cy="461665"/>
          </a:xfrm>
          <a:prstGeom prst="rect">
            <a:avLst/>
          </a:prstGeom>
          <a:noFill/>
        </p:spPr>
        <p:txBody>
          <a:bodyPr wrap="square" rtlCol="0">
            <a:spAutoFit/>
          </a:bodyPr>
          <a:lstStyle/>
          <a:p>
            <a:r>
              <a:rPr lang="en-US" sz="2400" b="1" dirty="0">
                <a:solidFill>
                  <a:srgbClr val="C00000"/>
                </a:solidFill>
                <a:latin typeface="Source Sans Pro" panose="020B0503030403020204" pitchFamily="34" charset="0"/>
                <a:ea typeface="Source Sans Pro" panose="020B0503030403020204" pitchFamily="34" charset="0"/>
              </a:rPr>
              <a:t>RESULTS</a:t>
            </a:r>
          </a:p>
        </p:txBody>
      </p:sp>
    </p:spTree>
    <p:extLst>
      <p:ext uri="{BB962C8B-B14F-4D97-AF65-F5344CB8AC3E}">
        <p14:creationId xmlns:p14="http://schemas.microsoft.com/office/powerpoint/2010/main" val="374227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fade">
                                      <p:cBhvr>
                                        <p:cTn id="12" dur="5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5"/>
                                        </p:tgtEl>
                                        <p:attrNameLst>
                                          <p:attrName>style.visibility</p:attrName>
                                        </p:attrNameLst>
                                      </p:cBhvr>
                                      <p:to>
                                        <p:strVal val="visible"/>
                                      </p:to>
                                    </p:set>
                                    <p:animEffect transition="in" filter="fade">
                                      <p:cBhvr>
                                        <p:cTn id="17" dur="500"/>
                                        <p:tgtEl>
                                          <p:spTgt spid="8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EC5FD8-2A4C-44A7-8010-17D07A3F2079}"/>
              </a:ext>
            </a:extLst>
          </p:cNvPr>
          <p:cNvPicPr>
            <a:picLocks noChangeAspect="1"/>
          </p:cNvPicPr>
          <p:nvPr/>
        </p:nvPicPr>
        <p:blipFill rotWithShape="1">
          <a:blip r:embed="rId3"/>
          <a:srcRect l="-1" t="14032" r="28329"/>
          <a:stretch/>
        </p:blipFill>
        <p:spPr>
          <a:xfrm>
            <a:off x="6394" y="1871482"/>
            <a:ext cx="8738028" cy="4741786"/>
          </a:xfrm>
          <a:prstGeom prst="rect">
            <a:avLst/>
          </a:prstGeom>
        </p:spPr>
      </p:pic>
      <p:sp>
        <p:nvSpPr>
          <p:cNvPr id="12" name="Rectangle 11">
            <a:extLst>
              <a:ext uri="{FF2B5EF4-FFF2-40B4-BE49-F238E27FC236}">
                <a16:creationId xmlns:a16="http://schemas.microsoft.com/office/drawing/2014/main" id="{4940F507-D9AF-4D9E-B55D-F314C60E92E5}"/>
              </a:ext>
            </a:extLst>
          </p:cNvPr>
          <p:cNvSpPr/>
          <p:nvPr/>
        </p:nvSpPr>
        <p:spPr>
          <a:xfrm>
            <a:off x="-115669" y="5887278"/>
            <a:ext cx="475592" cy="830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E3E4EB2-5C55-432C-9D43-F066D1962298}"/>
              </a:ext>
            </a:extLst>
          </p:cNvPr>
          <p:cNvGrpSpPr/>
          <p:nvPr/>
        </p:nvGrpSpPr>
        <p:grpSpPr>
          <a:xfrm>
            <a:off x="6277815" y="1871482"/>
            <a:ext cx="2462869" cy="1173275"/>
            <a:chOff x="6005439" y="1871482"/>
            <a:chExt cx="2462869" cy="1173275"/>
          </a:xfrm>
        </p:grpSpPr>
        <p:sp>
          <p:nvSpPr>
            <p:cNvPr id="8" name="Rectangle 7">
              <a:extLst>
                <a:ext uri="{FF2B5EF4-FFF2-40B4-BE49-F238E27FC236}">
                  <a16:creationId xmlns:a16="http://schemas.microsoft.com/office/drawing/2014/main" id="{EF295663-072B-4615-9647-710918F091EF}"/>
                </a:ext>
              </a:extLst>
            </p:cNvPr>
            <p:cNvSpPr/>
            <p:nvPr/>
          </p:nvSpPr>
          <p:spPr>
            <a:xfrm>
              <a:off x="6005439" y="1871482"/>
              <a:ext cx="2462869" cy="1173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99E4D16E-1CEB-47A0-A865-BD94A617ACDC}"/>
                </a:ext>
              </a:extLst>
            </p:cNvPr>
            <p:cNvGrpSpPr/>
            <p:nvPr/>
          </p:nvGrpSpPr>
          <p:grpSpPr>
            <a:xfrm>
              <a:off x="6096000" y="2014306"/>
              <a:ext cx="457200" cy="895683"/>
              <a:chOff x="304800" y="5313362"/>
              <a:chExt cx="457200" cy="895683"/>
            </a:xfrm>
          </p:grpSpPr>
          <p:sp>
            <p:nvSpPr>
              <p:cNvPr id="20" name="Rectangle 19">
                <a:extLst>
                  <a:ext uri="{FF2B5EF4-FFF2-40B4-BE49-F238E27FC236}">
                    <a16:creationId xmlns:a16="http://schemas.microsoft.com/office/drawing/2014/main" id="{29A9495F-7966-4494-A808-D9EE9C55D908}"/>
                  </a:ext>
                </a:extLst>
              </p:cNvPr>
              <p:cNvSpPr/>
              <p:nvPr/>
            </p:nvSpPr>
            <p:spPr>
              <a:xfrm>
                <a:off x="304800" y="5879418"/>
                <a:ext cx="457200" cy="138202"/>
              </a:xfrm>
              <a:prstGeom prst="rect">
                <a:avLst/>
              </a:prstGeom>
              <a:solidFill>
                <a:srgbClr val="F3AF40"/>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90BB0BF1-26F8-438D-9361-1904A1B36587}"/>
                  </a:ext>
                </a:extLst>
              </p:cNvPr>
              <p:cNvSpPr/>
              <p:nvPr/>
            </p:nvSpPr>
            <p:spPr>
              <a:xfrm>
                <a:off x="304800" y="5694362"/>
                <a:ext cx="457200" cy="138202"/>
              </a:xfrm>
              <a:prstGeom prst="rect">
                <a:avLst/>
              </a:prstGeom>
              <a:solidFill>
                <a:srgbClr val="E3CE57"/>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71D9ACC2-928C-4554-99B0-8998D6673965}"/>
                  </a:ext>
                </a:extLst>
              </p:cNvPr>
              <p:cNvSpPr/>
              <p:nvPr/>
            </p:nvSpPr>
            <p:spPr>
              <a:xfrm>
                <a:off x="304800" y="5500598"/>
                <a:ext cx="457200" cy="138202"/>
              </a:xfrm>
              <a:prstGeom prst="rect">
                <a:avLst/>
              </a:prstGeom>
              <a:solidFill>
                <a:srgbClr val="BCD38B"/>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39EC342E-7687-456B-87F7-DE8BDD404EF5}"/>
                  </a:ext>
                </a:extLst>
              </p:cNvPr>
              <p:cNvSpPr/>
              <p:nvPr/>
            </p:nvSpPr>
            <p:spPr>
              <a:xfrm>
                <a:off x="304800" y="5313362"/>
                <a:ext cx="457200" cy="138202"/>
              </a:xfrm>
              <a:prstGeom prst="rect">
                <a:avLst/>
              </a:prstGeom>
              <a:solidFill>
                <a:srgbClr val="768F4E"/>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09EA2806-FB59-42F0-9262-5109044278E2}"/>
                  </a:ext>
                </a:extLst>
              </p:cNvPr>
              <p:cNvSpPr/>
              <p:nvPr/>
            </p:nvSpPr>
            <p:spPr>
              <a:xfrm>
                <a:off x="304800" y="6070843"/>
                <a:ext cx="457200" cy="138202"/>
              </a:xfrm>
              <a:prstGeom prst="rect">
                <a:avLst/>
              </a:prstGeom>
              <a:solidFill>
                <a:srgbClr val="E2614E"/>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0" name="Graphic 39" descr="Thumbs up sign">
              <a:extLst>
                <a:ext uri="{FF2B5EF4-FFF2-40B4-BE49-F238E27FC236}">
                  <a16:creationId xmlns:a16="http://schemas.microsoft.com/office/drawing/2014/main" id="{A586B483-A060-4C76-81C5-3E2E0A1A541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6607365" y="2629966"/>
              <a:ext cx="304800" cy="304800"/>
            </a:xfrm>
            <a:prstGeom prst="rect">
              <a:avLst/>
            </a:prstGeom>
          </p:spPr>
        </p:pic>
        <p:pic>
          <p:nvPicPr>
            <p:cNvPr id="41" name="Graphic 40" descr="Thumbs up sign">
              <a:extLst>
                <a:ext uri="{FF2B5EF4-FFF2-40B4-BE49-F238E27FC236}">
                  <a16:creationId xmlns:a16="http://schemas.microsoft.com/office/drawing/2014/main" id="{352B7E42-8381-40DB-B2AB-EA9787C964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07365" y="1982266"/>
              <a:ext cx="304800" cy="304800"/>
            </a:xfrm>
            <a:prstGeom prst="rect">
              <a:avLst/>
            </a:prstGeom>
          </p:spPr>
        </p:pic>
      </p:grpSp>
      <p:sp>
        <p:nvSpPr>
          <p:cNvPr id="6" name="Rectangle: Rounded Corners 5">
            <a:extLst>
              <a:ext uri="{FF2B5EF4-FFF2-40B4-BE49-F238E27FC236}">
                <a16:creationId xmlns:a16="http://schemas.microsoft.com/office/drawing/2014/main" id="{CF100F31-C279-43A8-9E88-48D540F51031}"/>
              </a:ext>
            </a:extLst>
          </p:cNvPr>
          <p:cNvSpPr/>
          <p:nvPr/>
        </p:nvSpPr>
        <p:spPr>
          <a:xfrm>
            <a:off x="8929254" y="2359570"/>
            <a:ext cx="343161" cy="307612"/>
          </a:xfrm>
          <a:prstGeom prst="roundRect">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7" name="Title 1">
            <a:extLst>
              <a:ext uri="{FF2B5EF4-FFF2-40B4-BE49-F238E27FC236}">
                <a16:creationId xmlns:a16="http://schemas.microsoft.com/office/drawing/2014/main" id="{E0210EEE-30D2-4BBB-AF46-CE6AB987A955}"/>
              </a:ext>
            </a:extLst>
          </p:cNvPr>
          <p:cNvSpPr>
            <a:spLocks noGrp="1"/>
          </p:cNvSpPr>
          <p:nvPr>
            <p:ph type="title"/>
          </p:nvPr>
        </p:nvSpPr>
        <p:spPr>
          <a:xfrm>
            <a:off x="6394" y="795020"/>
            <a:ext cx="12191887" cy="605032"/>
          </a:xfrm>
        </p:spPr>
        <p:txBody>
          <a:bodyPr>
            <a:normAutofit fontScale="90000"/>
          </a:bodyPr>
          <a:lstStyle/>
          <a:p>
            <a:pPr>
              <a:lnSpc>
                <a:spcPct val="150000"/>
              </a:lnSpc>
            </a:pPr>
            <a:r>
              <a:rPr lang="en-US" sz="4200" b="1" spc="600" dirty="0">
                <a:solidFill>
                  <a:schemeClr val="tx2"/>
                </a:solidFill>
                <a:latin typeface="Source Sans Pro" panose="020B0503030403020204" pitchFamily="34" charset="0"/>
                <a:ea typeface="Source Sans Pro" panose="020B0503030403020204" pitchFamily="34" charset="0"/>
                <a:cs typeface="Trebuchet MS" charset="0"/>
              </a:rPr>
              <a:t>TOOL: </a:t>
            </a:r>
            <a:r>
              <a:rPr lang="en-US" sz="4200" spc="600" dirty="0">
                <a:solidFill>
                  <a:schemeClr val="tx2"/>
                </a:solidFill>
                <a:latin typeface="Source Sans Pro" panose="020B0503030403020204" pitchFamily="34" charset="0"/>
                <a:ea typeface="Source Sans Pro" panose="020B0503030403020204" pitchFamily="34" charset="0"/>
                <a:cs typeface="Trebuchet MS" charset="0"/>
              </a:rPr>
              <a:t>WHAT YOU HAVE @ WHERE YOU ARE</a:t>
            </a:r>
            <a:br>
              <a:rPr lang="en-US" sz="4200" b="1" spc="600" dirty="0">
                <a:solidFill>
                  <a:schemeClr val="tx2"/>
                </a:solidFill>
                <a:latin typeface="Source Sans Pro" panose="020B0503030403020204" pitchFamily="34" charset="0"/>
                <a:ea typeface="Source Sans Pro" panose="020B0503030403020204" pitchFamily="34" charset="0"/>
                <a:cs typeface="Trebuchet MS" charset="0"/>
              </a:rPr>
            </a:br>
            <a:br>
              <a:rPr lang="en-US" sz="3100" kern="1400" spc="600" dirty="0">
                <a:solidFill>
                  <a:schemeClr val="tx2"/>
                </a:solidFill>
                <a:latin typeface="+mn-lt"/>
              </a:rPr>
            </a:br>
            <a:endParaRPr lang="en-US" sz="3100" kern="1400" spc="600" dirty="0">
              <a:solidFill>
                <a:schemeClr val="tx2"/>
              </a:solidFill>
              <a:latin typeface="+mn-lt"/>
            </a:endParaRPr>
          </a:p>
        </p:txBody>
      </p:sp>
      <p:sp>
        <p:nvSpPr>
          <p:cNvPr id="42" name="TextBox 41">
            <a:extLst>
              <a:ext uri="{FF2B5EF4-FFF2-40B4-BE49-F238E27FC236}">
                <a16:creationId xmlns:a16="http://schemas.microsoft.com/office/drawing/2014/main" id="{5462A87E-A7FA-44D1-AFED-6858181F0B8B}"/>
              </a:ext>
            </a:extLst>
          </p:cNvPr>
          <p:cNvSpPr txBox="1"/>
          <p:nvPr/>
        </p:nvSpPr>
        <p:spPr>
          <a:xfrm>
            <a:off x="7097383" y="1955834"/>
            <a:ext cx="1855470" cy="369332"/>
          </a:xfrm>
          <a:prstGeom prst="rect">
            <a:avLst/>
          </a:prstGeom>
          <a:noFill/>
        </p:spPr>
        <p:txBody>
          <a:bodyPr wrap="square" rtlCol="0">
            <a:spAutoFit/>
          </a:bodyPr>
          <a:lstStyle/>
          <a:p>
            <a:r>
              <a:rPr lang="en-US" dirty="0">
                <a:solidFill>
                  <a:schemeClr val="tx2"/>
                </a:solidFill>
                <a:latin typeface="Source Sans Pro" panose="020B0503030403020204" pitchFamily="34" charset="0"/>
                <a:ea typeface="Source Sans Pro" panose="020B0503030403020204" pitchFamily="34" charset="0"/>
              </a:rPr>
              <a:t>above average</a:t>
            </a:r>
          </a:p>
        </p:txBody>
      </p:sp>
      <p:sp>
        <p:nvSpPr>
          <p:cNvPr id="43" name="TextBox 42">
            <a:extLst>
              <a:ext uri="{FF2B5EF4-FFF2-40B4-BE49-F238E27FC236}">
                <a16:creationId xmlns:a16="http://schemas.microsoft.com/office/drawing/2014/main" id="{1BAA1E32-ABE6-4E8A-B0B5-EDE141C81CB6}"/>
              </a:ext>
            </a:extLst>
          </p:cNvPr>
          <p:cNvSpPr txBox="1"/>
          <p:nvPr/>
        </p:nvSpPr>
        <p:spPr>
          <a:xfrm>
            <a:off x="7107112" y="2253014"/>
            <a:ext cx="1855470" cy="369332"/>
          </a:xfrm>
          <a:prstGeom prst="rect">
            <a:avLst/>
          </a:prstGeom>
          <a:noFill/>
        </p:spPr>
        <p:txBody>
          <a:bodyPr wrap="square" rtlCol="0">
            <a:spAutoFit/>
          </a:bodyPr>
          <a:lstStyle/>
          <a:p>
            <a:r>
              <a:rPr lang="en-US" dirty="0">
                <a:solidFill>
                  <a:schemeClr val="tx2"/>
                </a:solidFill>
                <a:latin typeface="Source Sans Pro" panose="020B0503030403020204" pitchFamily="34" charset="0"/>
                <a:ea typeface="Source Sans Pro" panose="020B0503030403020204" pitchFamily="34" charset="0"/>
              </a:rPr>
              <a:t>at average</a:t>
            </a:r>
          </a:p>
        </p:txBody>
      </p:sp>
      <p:grpSp>
        <p:nvGrpSpPr>
          <p:cNvPr id="45" name="Graphic 76" descr="Soccer">
            <a:extLst>
              <a:ext uri="{FF2B5EF4-FFF2-40B4-BE49-F238E27FC236}">
                <a16:creationId xmlns:a16="http://schemas.microsoft.com/office/drawing/2014/main" id="{2DB6E01C-E90C-437B-B167-9DBCFE51CEB0}"/>
              </a:ext>
            </a:extLst>
          </p:cNvPr>
          <p:cNvGrpSpPr/>
          <p:nvPr/>
        </p:nvGrpSpPr>
        <p:grpSpPr>
          <a:xfrm>
            <a:off x="8955830" y="1148994"/>
            <a:ext cx="414828" cy="458062"/>
            <a:chOff x="3218296" y="1097858"/>
            <a:chExt cx="414828" cy="458062"/>
          </a:xfrm>
          <a:solidFill>
            <a:srgbClr val="66FFCC"/>
          </a:solidFill>
        </p:grpSpPr>
        <p:sp>
          <p:nvSpPr>
            <p:cNvPr id="46" name="Freeform: Shape 45">
              <a:extLst>
                <a:ext uri="{FF2B5EF4-FFF2-40B4-BE49-F238E27FC236}">
                  <a16:creationId xmlns:a16="http://schemas.microsoft.com/office/drawing/2014/main" id="{E3508779-4887-4D0C-A509-42EE804E12C1}"/>
                </a:ext>
              </a:extLst>
            </p:cNvPr>
            <p:cNvSpPr/>
            <p:nvPr/>
          </p:nvSpPr>
          <p:spPr>
            <a:xfrm>
              <a:off x="3218296" y="1148937"/>
              <a:ext cx="414828" cy="406983"/>
            </a:xfrm>
            <a:custGeom>
              <a:avLst/>
              <a:gdLst>
                <a:gd name="connsiteX0" fmla="*/ 394165 w 414828"/>
                <a:gd name="connsiteY0" fmla="*/ 157653 h 406983"/>
                <a:gd name="connsiteX1" fmla="*/ 330205 w 414828"/>
                <a:gd name="connsiteY1" fmla="*/ 150048 h 406983"/>
                <a:gd name="connsiteX2" fmla="*/ 333105 w 414828"/>
                <a:gd name="connsiteY2" fmla="*/ 71041 h 406983"/>
                <a:gd name="connsiteX3" fmla="*/ 322764 w 414828"/>
                <a:gd name="connsiteY3" fmla="*/ 51673 h 406983"/>
                <a:gd name="connsiteX4" fmla="*/ 282166 w 414828"/>
                <a:gd name="connsiteY4" fmla="*/ 26504 h 406983"/>
                <a:gd name="connsiteX5" fmla="*/ 275382 w 414828"/>
                <a:gd name="connsiteY5" fmla="*/ 23714 h 406983"/>
                <a:gd name="connsiteX6" fmla="*/ 170386 w 414828"/>
                <a:gd name="connsiteY6" fmla="*/ 516 h 406983"/>
                <a:gd name="connsiteX7" fmla="*/ 149650 w 414828"/>
                <a:gd name="connsiteY7" fmla="*/ 6972 h 406983"/>
                <a:gd name="connsiteX8" fmla="*/ 102596 w 414828"/>
                <a:gd name="connsiteY8" fmla="*/ 57254 h 406983"/>
                <a:gd name="connsiteX9" fmla="*/ 103663 w 414828"/>
                <a:gd name="connsiteY9" fmla="*/ 88194 h 406983"/>
                <a:gd name="connsiteX10" fmla="*/ 134603 w 414828"/>
                <a:gd name="connsiteY10" fmla="*/ 87127 h 406983"/>
                <a:gd name="connsiteX11" fmla="*/ 172903 w 414828"/>
                <a:gd name="connsiteY11" fmla="*/ 45983 h 406983"/>
                <a:gd name="connsiteX12" fmla="*/ 236644 w 414828"/>
                <a:gd name="connsiteY12" fmla="*/ 60044 h 406983"/>
                <a:gd name="connsiteX13" fmla="*/ 165517 w 414828"/>
                <a:gd name="connsiteY13" fmla="*/ 141239 h 406983"/>
                <a:gd name="connsiteX14" fmla="*/ 160045 w 414828"/>
                <a:gd name="connsiteY14" fmla="*/ 149884 h 406983"/>
                <a:gd name="connsiteX15" fmla="*/ 158513 w 414828"/>
                <a:gd name="connsiteY15" fmla="*/ 152072 h 406983"/>
                <a:gd name="connsiteX16" fmla="*/ 106918 w 414828"/>
                <a:gd name="connsiteY16" fmla="*/ 243444 h 406983"/>
                <a:gd name="connsiteX17" fmla="*/ 32836 w 414828"/>
                <a:gd name="connsiteY17" fmla="*/ 200603 h 406983"/>
                <a:gd name="connsiteX18" fmla="*/ 2935 w 414828"/>
                <a:gd name="connsiteY18" fmla="*/ 208619 h 406983"/>
                <a:gd name="connsiteX19" fmla="*/ 10951 w 414828"/>
                <a:gd name="connsiteY19" fmla="*/ 238520 h 406983"/>
                <a:gd name="connsiteX20" fmla="*/ 104292 w 414828"/>
                <a:gd name="connsiteY20" fmla="*/ 292358 h 406983"/>
                <a:gd name="connsiteX21" fmla="*/ 115235 w 414828"/>
                <a:gd name="connsiteY21" fmla="*/ 295313 h 406983"/>
                <a:gd name="connsiteX22" fmla="*/ 120980 w 414828"/>
                <a:gd name="connsiteY22" fmla="*/ 294547 h 406983"/>
                <a:gd name="connsiteX23" fmla="*/ 134275 w 414828"/>
                <a:gd name="connsiteY23" fmla="*/ 284206 h 406983"/>
                <a:gd name="connsiteX24" fmla="*/ 179195 w 414828"/>
                <a:gd name="connsiteY24" fmla="*/ 204379 h 406983"/>
                <a:gd name="connsiteX25" fmla="*/ 250323 w 414828"/>
                <a:gd name="connsiteY25" fmla="*/ 264564 h 406983"/>
                <a:gd name="connsiteX26" fmla="*/ 238122 w 414828"/>
                <a:gd name="connsiteY26" fmla="*/ 382964 h 406983"/>
                <a:gd name="connsiteX27" fmla="*/ 257643 w 414828"/>
                <a:gd name="connsiteY27" fmla="*/ 406982 h 406983"/>
                <a:gd name="connsiteX28" fmla="*/ 257654 w 414828"/>
                <a:gd name="connsiteY28" fmla="*/ 406983 h 406983"/>
                <a:gd name="connsiteX29" fmla="*/ 259952 w 414828"/>
                <a:gd name="connsiteY29" fmla="*/ 406983 h 406983"/>
                <a:gd name="connsiteX30" fmla="*/ 281838 w 414828"/>
                <a:gd name="connsiteY30" fmla="*/ 387341 h 406983"/>
                <a:gd name="connsiteX31" fmla="*/ 295079 w 414828"/>
                <a:gd name="connsiteY31" fmla="*/ 257615 h 406983"/>
                <a:gd name="connsiteX32" fmla="*/ 287364 w 414828"/>
                <a:gd name="connsiteY32" fmla="*/ 238903 h 406983"/>
                <a:gd name="connsiteX33" fmla="*/ 227179 w 414828"/>
                <a:gd name="connsiteY33" fmla="*/ 187636 h 406983"/>
                <a:gd name="connsiteX34" fmla="*/ 287583 w 414828"/>
                <a:gd name="connsiteY34" fmla="*/ 118533 h 406983"/>
                <a:gd name="connsiteX35" fmla="*/ 285723 w 414828"/>
                <a:gd name="connsiteY35" fmla="*/ 168760 h 406983"/>
                <a:gd name="connsiteX36" fmla="*/ 305037 w 414828"/>
                <a:gd name="connsiteY36" fmla="*/ 191138 h 406983"/>
                <a:gd name="connsiteX37" fmla="*/ 389022 w 414828"/>
                <a:gd name="connsiteY37" fmla="*/ 201096 h 406983"/>
                <a:gd name="connsiteX38" fmla="*/ 391648 w 414828"/>
                <a:gd name="connsiteY38" fmla="*/ 201096 h 406983"/>
                <a:gd name="connsiteX39" fmla="*/ 414792 w 414828"/>
                <a:gd name="connsiteY39" fmla="*/ 180469 h 406983"/>
                <a:gd name="connsiteX40" fmla="*/ 394165 w 414828"/>
                <a:gd name="connsiteY40" fmla="*/ 157325 h 40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14828" h="406983">
                  <a:moveTo>
                    <a:pt x="394165" y="157653"/>
                  </a:moveTo>
                  <a:lnTo>
                    <a:pt x="330205" y="150048"/>
                  </a:lnTo>
                  <a:lnTo>
                    <a:pt x="333105" y="71041"/>
                  </a:lnTo>
                  <a:cubicBezTo>
                    <a:pt x="333380" y="63198"/>
                    <a:pt x="329434" y="55808"/>
                    <a:pt x="322764" y="51673"/>
                  </a:cubicBezTo>
                  <a:lnTo>
                    <a:pt x="282166" y="26504"/>
                  </a:lnTo>
                  <a:cubicBezTo>
                    <a:pt x="280078" y="25199"/>
                    <a:pt x="277784" y="24256"/>
                    <a:pt x="275382" y="23714"/>
                  </a:cubicBezTo>
                  <a:lnTo>
                    <a:pt x="170386" y="516"/>
                  </a:lnTo>
                  <a:cubicBezTo>
                    <a:pt x="162818" y="-1156"/>
                    <a:pt x="154931" y="1300"/>
                    <a:pt x="149650" y="6972"/>
                  </a:cubicBezTo>
                  <a:lnTo>
                    <a:pt x="102596" y="57254"/>
                  </a:lnTo>
                  <a:cubicBezTo>
                    <a:pt x="94347" y="66092"/>
                    <a:pt x="94824" y="79945"/>
                    <a:pt x="103663" y="88194"/>
                  </a:cubicBezTo>
                  <a:cubicBezTo>
                    <a:pt x="112501" y="96443"/>
                    <a:pt x="126354" y="95966"/>
                    <a:pt x="134603" y="87127"/>
                  </a:cubicBezTo>
                  <a:lnTo>
                    <a:pt x="172903" y="45983"/>
                  </a:lnTo>
                  <a:lnTo>
                    <a:pt x="236644" y="60044"/>
                  </a:lnTo>
                  <a:lnTo>
                    <a:pt x="165517" y="141239"/>
                  </a:lnTo>
                  <a:cubicBezTo>
                    <a:pt x="163328" y="143873"/>
                    <a:pt x="161489" y="146779"/>
                    <a:pt x="160045" y="149884"/>
                  </a:cubicBezTo>
                  <a:cubicBezTo>
                    <a:pt x="159473" y="150568"/>
                    <a:pt x="158961" y="151300"/>
                    <a:pt x="158513" y="152072"/>
                  </a:cubicBezTo>
                  <a:lnTo>
                    <a:pt x="106918" y="243444"/>
                  </a:lnTo>
                  <a:lnTo>
                    <a:pt x="32836" y="200603"/>
                  </a:lnTo>
                  <a:cubicBezTo>
                    <a:pt x="22366" y="194560"/>
                    <a:pt x="8979" y="198148"/>
                    <a:pt x="2935" y="208619"/>
                  </a:cubicBezTo>
                  <a:cubicBezTo>
                    <a:pt x="-3108" y="219089"/>
                    <a:pt x="480" y="232476"/>
                    <a:pt x="10951" y="238520"/>
                  </a:cubicBezTo>
                  <a:lnTo>
                    <a:pt x="104292" y="292358"/>
                  </a:lnTo>
                  <a:cubicBezTo>
                    <a:pt x="107610" y="294304"/>
                    <a:pt x="111388" y="295324"/>
                    <a:pt x="115235" y="295313"/>
                  </a:cubicBezTo>
                  <a:cubicBezTo>
                    <a:pt x="117174" y="295304"/>
                    <a:pt x="119105" y="295046"/>
                    <a:pt x="120980" y="294547"/>
                  </a:cubicBezTo>
                  <a:cubicBezTo>
                    <a:pt x="126614" y="293011"/>
                    <a:pt x="131401" y="289288"/>
                    <a:pt x="134275" y="284206"/>
                  </a:cubicBezTo>
                  <a:lnTo>
                    <a:pt x="179195" y="204379"/>
                  </a:lnTo>
                  <a:lnTo>
                    <a:pt x="250323" y="264564"/>
                  </a:lnTo>
                  <a:lnTo>
                    <a:pt x="238122" y="382964"/>
                  </a:lnTo>
                  <a:cubicBezTo>
                    <a:pt x="236880" y="394987"/>
                    <a:pt x="245620" y="405740"/>
                    <a:pt x="257643" y="406982"/>
                  </a:cubicBezTo>
                  <a:cubicBezTo>
                    <a:pt x="257647" y="406983"/>
                    <a:pt x="257651" y="406983"/>
                    <a:pt x="257654" y="406983"/>
                  </a:cubicBezTo>
                  <a:lnTo>
                    <a:pt x="259952" y="406983"/>
                  </a:lnTo>
                  <a:cubicBezTo>
                    <a:pt x="271215" y="407042"/>
                    <a:pt x="280683" y="398544"/>
                    <a:pt x="281838" y="387341"/>
                  </a:cubicBezTo>
                  <a:lnTo>
                    <a:pt x="295079" y="257615"/>
                  </a:lnTo>
                  <a:cubicBezTo>
                    <a:pt x="295719" y="250492"/>
                    <a:pt x="292839" y="243505"/>
                    <a:pt x="287364" y="238903"/>
                  </a:cubicBezTo>
                  <a:lnTo>
                    <a:pt x="227179" y="187636"/>
                  </a:lnTo>
                  <a:lnTo>
                    <a:pt x="287583" y="118533"/>
                  </a:lnTo>
                  <a:lnTo>
                    <a:pt x="285723" y="168760"/>
                  </a:lnTo>
                  <a:cubicBezTo>
                    <a:pt x="285389" y="180097"/>
                    <a:pt x="293773" y="189810"/>
                    <a:pt x="305037" y="191138"/>
                  </a:cubicBezTo>
                  <a:lnTo>
                    <a:pt x="389022" y="201096"/>
                  </a:lnTo>
                  <a:lnTo>
                    <a:pt x="391648" y="201096"/>
                  </a:lnTo>
                  <a:cubicBezTo>
                    <a:pt x="403735" y="201791"/>
                    <a:pt x="414097" y="192555"/>
                    <a:pt x="414792" y="180469"/>
                  </a:cubicBezTo>
                  <a:cubicBezTo>
                    <a:pt x="415487" y="168382"/>
                    <a:pt x="406252" y="158020"/>
                    <a:pt x="394165" y="157325"/>
                  </a:cubicBezTo>
                  <a:close/>
                </a:path>
              </a:pathLst>
            </a:custGeom>
            <a:solidFill>
              <a:schemeClr val="accent1">
                <a:lumMod val="50000"/>
              </a:schemeClr>
            </a:solidFill>
            <a:ln w="5457"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7AA2B0E-50CE-4582-981D-370D1541AFE5}"/>
                </a:ext>
              </a:extLst>
            </p:cNvPr>
            <p:cNvSpPr/>
            <p:nvPr/>
          </p:nvSpPr>
          <p:spPr>
            <a:xfrm>
              <a:off x="3512390" y="1097858"/>
              <a:ext cx="87541" cy="87541"/>
            </a:xfrm>
            <a:custGeom>
              <a:avLst/>
              <a:gdLst>
                <a:gd name="connsiteX0" fmla="*/ 87542 w 87541"/>
                <a:gd name="connsiteY0" fmla="*/ 43771 h 87541"/>
                <a:gd name="connsiteX1" fmla="*/ 43771 w 87541"/>
                <a:gd name="connsiteY1" fmla="*/ 87542 h 87541"/>
                <a:gd name="connsiteX2" fmla="*/ 0 w 87541"/>
                <a:gd name="connsiteY2" fmla="*/ 43771 h 87541"/>
                <a:gd name="connsiteX3" fmla="*/ 43771 w 87541"/>
                <a:gd name="connsiteY3" fmla="*/ 0 h 87541"/>
                <a:gd name="connsiteX4" fmla="*/ 87542 w 87541"/>
                <a:gd name="connsiteY4" fmla="*/ 43771 h 87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41" h="87541">
                  <a:moveTo>
                    <a:pt x="87542" y="43771"/>
                  </a:moveTo>
                  <a:cubicBezTo>
                    <a:pt x="87542" y="67945"/>
                    <a:pt x="67945" y="87542"/>
                    <a:pt x="43771" y="87542"/>
                  </a:cubicBezTo>
                  <a:cubicBezTo>
                    <a:pt x="19597" y="87542"/>
                    <a:pt x="0" y="67945"/>
                    <a:pt x="0" y="43771"/>
                  </a:cubicBezTo>
                  <a:cubicBezTo>
                    <a:pt x="0" y="19597"/>
                    <a:pt x="19597" y="0"/>
                    <a:pt x="43771" y="0"/>
                  </a:cubicBezTo>
                  <a:cubicBezTo>
                    <a:pt x="67945" y="0"/>
                    <a:pt x="87542" y="19597"/>
                    <a:pt x="87542" y="43771"/>
                  </a:cubicBezTo>
                  <a:close/>
                </a:path>
              </a:pathLst>
            </a:custGeom>
            <a:solidFill>
              <a:schemeClr val="accent1">
                <a:lumMod val="50000"/>
              </a:schemeClr>
            </a:solidFill>
            <a:ln w="5457" cap="flat">
              <a:noFill/>
              <a:prstDash val="solid"/>
              <a:miter/>
            </a:ln>
          </p:spPr>
          <p:txBody>
            <a:bodyPr rtlCol="0" anchor="ctr"/>
            <a:lstStyle/>
            <a:p>
              <a:endParaRPr lang="en-US"/>
            </a:p>
          </p:txBody>
        </p:sp>
      </p:grpSp>
      <p:sp>
        <p:nvSpPr>
          <p:cNvPr id="53" name="TextBox 52">
            <a:extLst>
              <a:ext uri="{FF2B5EF4-FFF2-40B4-BE49-F238E27FC236}">
                <a16:creationId xmlns:a16="http://schemas.microsoft.com/office/drawing/2014/main" id="{7DF78753-6DA2-478A-984C-ABE3991F2B0D}"/>
              </a:ext>
            </a:extLst>
          </p:cNvPr>
          <p:cNvSpPr txBox="1"/>
          <p:nvPr/>
        </p:nvSpPr>
        <p:spPr>
          <a:xfrm>
            <a:off x="9294318" y="714215"/>
            <a:ext cx="2818885" cy="1384995"/>
          </a:xfrm>
          <a:prstGeom prst="rect">
            <a:avLst/>
          </a:prstGeom>
          <a:noFill/>
        </p:spPr>
        <p:txBody>
          <a:bodyPr wrap="square" rtlCol="0">
            <a:spAutoFit/>
          </a:bodyPr>
          <a:lstStyle/>
          <a:p>
            <a:pPr algn="ctr"/>
            <a:endParaRPr lang="en-US" sz="2000" b="1" dirty="0">
              <a:solidFill>
                <a:schemeClr val="accent1">
                  <a:lumMod val="50000"/>
                </a:schemeClr>
              </a:solidFill>
            </a:endParaRPr>
          </a:p>
          <a:p>
            <a:pPr algn="ctr"/>
            <a:r>
              <a:rPr lang="en-US" sz="2000" b="1" dirty="0">
                <a:solidFill>
                  <a:schemeClr val="accent1">
                    <a:lumMod val="50000"/>
                  </a:schemeClr>
                </a:solidFill>
                <a:latin typeface="Source Sans Pro" panose="020B0503030403020204" pitchFamily="34" charset="0"/>
                <a:ea typeface="Source Sans Pro" panose="020B0503030403020204" pitchFamily="34" charset="0"/>
              </a:rPr>
              <a:t>ACTIVE </a:t>
            </a:r>
          </a:p>
          <a:p>
            <a:pPr algn="ctr"/>
            <a:r>
              <a:rPr lang="en-US" sz="2000" b="1" dirty="0">
                <a:solidFill>
                  <a:schemeClr val="accent1">
                    <a:lumMod val="50000"/>
                  </a:schemeClr>
                </a:solidFill>
                <a:latin typeface="Source Sans Pro" panose="020B0503030403020204" pitchFamily="34" charset="0"/>
                <a:ea typeface="Source Sans Pro" panose="020B0503030403020204" pitchFamily="34" charset="0"/>
              </a:rPr>
              <a:t>EXPERIENCES/PERSON</a:t>
            </a:r>
          </a:p>
          <a:p>
            <a:pPr algn="ctr"/>
            <a:endParaRPr lang="en-US" sz="2400" b="1" dirty="0">
              <a:solidFill>
                <a:schemeClr val="accent1">
                  <a:lumMod val="50000"/>
                </a:schemeClr>
              </a:solidFill>
            </a:endParaRPr>
          </a:p>
        </p:txBody>
      </p:sp>
      <p:sp>
        <p:nvSpPr>
          <p:cNvPr id="55" name="TextBox 54">
            <a:extLst>
              <a:ext uri="{FF2B5EF4-FFF2-40B4-BE49-F238E27FC236}">
                <a16:creationId xmlns:a16="http://schemas.microsoft.com/office/drawing/2014/main" id="{20052D9B-78AE-47ED-92C3-7F121B4AAFB5}"/>
              </a:ext>
            </a:extLst>
          </p:cNvPr>
          <p:cNvSpPr txBox="1"/>
          <p:nvPr/>
        </p:nvSpPr>
        <p:spPr>
          <a:xfrm>
            <a:off x="9352686" y="2727838"/>
            <a:ext cx="2832914" cy="1384995"/>
          </a:xfrm>
          <a:prstGeom prst="rect">
            <a:avLst/>
          </a:prstGeom>
          <a:noFill/>
        </p:spPr>
        <p:txBody>
          <a:bodyPr wrap="square" rtlCol="0">
            <a:spAutoFit/>
          </a:bodyPr>
          <a:lstStyle/>
          <a:p>
            <a:pPr algn="ctr"/>
            <a:endParaRPr lang="en-US" sz="2000" b="1" dirty="0">
              <a:solidFill>
                <a:schemeClr val="accent1">
                  <a:lumMod val="50000"/>
                </a:schemeClr>
              </a:solidFill>
            </a:endParaRPr>
          </a:p>
          <a:p>
            <a:pPr algn="ctr"/>
            <a:r>
              <a:rPr lang="en-US" sz="2000" b="1" dirty="0">
                <a:solidFill>
                  <a:schemeClr val="accent1">
                    <a:lumMod val="50000"/>
                  </a:schemeClr>
                </a:solidFill>
                <a:latin typeface="Source Sans Pro" panose="020B0503030403020204" pitchFamily="34" charset="0"/>
                <a:ea typeface="Source Sans Pro" panose="020B0503030403020204" pitchFamily="34" charset="0"/>
              </a:rPr>
              <a:t>CONTEMPLATIVE </a:t>
            </a:r>
          </a:p>
          <a:p>
            <a:pPr algn="ctr"/>
            <a:r>
              <a:rPr lang="en-US" sz="2000" b="1" dirty="0">
                <a:solidFill>
                  <a:schemeClr val="accent1">
                    <a:lumMod val="50000"/>
                  </a:schemeClr>
                </a:solidFill>
                <a:latin typeface="Source Sans Pro" panose="020B0503030403020204" pitchFamily="34" charset="0"/>
                <a:ea typeface="Source Sans Pro" panose="020B0503030403020204" pitchFamily="34" charset="0"/>
              </a:rPr>
              <a:t>EXPERIENCES/PERSON</a:t>
            </a:r>
          </a:p>
          <a:p>
            <a:pPr algn="ctr"/>
            <a:endParaRPr lang="en-US" sz="2400" b="1" dirty="0">
              <a:solidFill>
                <a:schemeClr val="accent1">
                  <a:lumMod val="50000"/>
                </a:schemeClr>
              </a:solidFill>
            </a:endParaRPr>
          </a:p>
        </p:txBody>
      </p:sp>
      <p:sp>
        <p:nvSpPr>
          <p:cNvPr id="57" name="TextBox 56">
            <a:extLst>
              <a:ext uri="{FF2B5EF4-FFF2-40B4-BE49-F238E27FC236}">
                <a16:creationId xmlns:a16="http://schemas.microsoft.com/office/drawing/2014/main" id="{ED26635F-A067-417B-ABAB-E189F9F481C7}"/>
              </a:ext>
            </a:extLst>
          </p:cNvPr>
          <p:cNvSpPr txBox="1"/>
          <p:nvPr/>
        </p:nvSpPr>
        <p:spPr>
          <a:xfrm>
            <a:off x="9420784" y="4576093"/>
            <a:ext cx="2798919" cy="1384995"/>
          </a:xfrm>
          <a:prstGeom prst="rect">
            <a:avLst/>
          </a:prstGeom>
          <a:noFill/>
        </p:spPr>
        <p:txBody>
          <a:bodyPr wrap="square" rtlCol="0">
            <a:spAutoFit/>
          </a:bodyPr>
          <a:lstStyle/>
          <a:p>
            <a:pPr algn="ctr"/>
            <a:endParaRPr lang="en-US" sz="2000" b="1" dirty="0">
              <a:solidFill>
                <a:schemeClr val="accent1">
                  <a:lumMod val="50000"/>
                </a:schemeClr>
              </a:solidFill>
            </a:endParaRPr>
          </a:p>
          <a:p>
            <a:pPr algn="ctr"/>
            <a:r>
              <a:rPr lang="en-US" sz="2000" b="1" dirty="0">
                <a:solidFill>
                  <a:schemeClr val="accent1">
                    <a:lumMod val="50000"/>
                  </a:schemeClr>
                </a:solidFill>
                <a:latin typeface="Source Sans Pro" panose="020B0503030403020204" pitchFamily="34" charset="0"/>
                <a:ea typeface="Source Sans Pro" panose="020B0503030403020204" pitchFamily="34" charset="0"/>
              </a:rPr>
              <a:t>SOCIAL GATHERING</a:t>
            </a:r>
          </a:p>
          <a:p>
            <a:pPr algn="ctr"/>
            <a:r>
              <a:rPr lang="en-US" sz="2000" b="1" dirty="0">
                <a:solidFill>
                  <a:schemeClr val="accent1">
                    <a:lumMod val="50000"/>
                  </a:schemeClr>
                </a:solidFill>
                <a:latin typeface="Source Sans Pro" panose="020B0503030403020204" pitchFamily="34" charset="0"/>
                <a:ea typeface="Source Sans Pro" panose="020B0503030403020204" pitchFamily="34" charset="0"/>
              </a:rPr>
              <a:t>EXPERIENCES/PERSON</a:t>
            </a:r>
          </a:p>
          <a:p>
            <a:pPr algn="ctr"/>
            <a:endParaRPr lang="en-US" sz="2400" b="1" dirty="0">
              <a:solidFill>
                <a:schemeClr val="accent1">
                  <a:lumMod val="50000"/>
                </a:schemeClr>
              </a:solidFill>
            </a:endParaRPr>
          </a:p>
        </p:txBody>
      </p:sp>
      <p:sp>
        <p:nvSpPr>
          <p:cNvPr id="58" name="Graphic 77" descr="Deciduous tree">
            <a:extLst>
              <a:ext uri="{FF2B5EF4-FFF2-40B4-BE49-F238E27FC236}">
                <a16:creationId xmlns:a16="http://schemas.microsoft.com/office/drawing/2014/main" id="{113A03C4-0F73-4BB8-B1C2-F3C11F338169}"/>
              </a:ext>
            </a:extLst>
          </p:cNvPr>
          <p:cNvSpPr/>
          <p:nvPr/>
        </p:nvSpPr>
        <p:spPr>
          <a:xfrm>
            <a:off x="8972211" y="3163317"/>
            <a:ext cx="444819" cy="454988"/>
          </a:xfrm>
          <a:custGeom>
            <a:avLst/>
            <a:gdLst>
              <a:gd name="connsiteX0" fmla="*/ 422864 w 466667"/>
              <a:gd name="connsiteY0" fmla="*/ 150502 h 477336"/>
              <a:gd name="connsiteX1" fmla="*/ 381308 w 466667"/>
              <a:gd name="connsiteY1" fmla="*/ 97152 h 477336"/>
              <a:gd name="connsiteX2" fmla="*/ 381308 w 466667"/>
              <a:gd name="connsiteY2" fmla="*/ 92098 h 477336"/>
              <a:gd name="connsiteX3" fmla="*/ 311673 w 466667"/>
              <a:gd name="connsiteY3" fmla="*/ 22463 h 477336"/>
              <a:gd name="connsiteX4" fmla="*/ 279663 w 466667"/>
              <a:gd name="connsiteY4" fmla="*/ 30325 h 477336"/>
              <a:gd name="connsiteX5" fmla="*/ 221821 w 466667"/>
              <a:gd name="connsiteY5" fmla="*/ 0 h 477336"/>
              <a:gd name="connsiteX6" fmla="*/ 154994 w 466667"/>
              <a:gd name="connsiteY6" fmla="*/ 48295 h 477336"/>
              <a:gd name="connsiteX7" fmla="*/ 120738 w 466667"/>
              <a:gd name="connsiteY7" fmla="*/ 39310 h 477336"/>
              <a:gd name="connsiteX8" fmla="*/ 50542 w 466667"/>
              <a:gd name="connsiteY8" fmla="*/ 109507 h 477336"/>
              <a:gd name="connsiteX9" fmla="*/ 62896 w 466667"/>
              <a:gd name="connsiteY9" fmla="*/ 148817 h 477336"/>
              <a:gd name="connsiteX10" fmla="*/ 0 w 466667"/>
              <a:gd name="connsiteY10" fmla="*/ 230245 h 477336"/>
              <a:gd name="connsiteX11" fmla="*/ 84236 w 466667"/>
              <a:gd name="connsiteY11" fmla="*/ 314481 h 477336"/>
              <a:gd name="connsiteX12" fmla="*/ 104453 w 466667"/>
              <a:gd name="connsiteY12" fmla="*/ 312235 h 477336"/>
              <a:gd name="connsiteX13" fmla="*/ 193743 w 466667"/>
              <a:gd name="connsiteY13" fmla="*/ 401525 h 477336"/>
              <a:gd name="connsiteX14" fmla="*/ 191496 w 466667"/>
              <a:gd name="connsiteY14" fmla="*/ 454874 h 477336"/>
              <a:gd name="connsiteX15" fmla="*/ 188127 w 466667"/>
              <a:gd name="connsiteY15" fmla="*/ 462736 h 477336"/>
              <a:gd name="connsiteX16" fmla="*/ 183073 w 466667"/>
              <a:gd name="connsiteY16" fmla="*/ 467790 h 477336"/>
              <a:gd name="connsiteX17" fmla="*/ 187004 w 466667"/>
              <a:gd name="connsiteY17" fmla="*/ 477337 h 477336"/>
              <a:gd name="connsiteX18" fmla="*/ 248777 w 466667"/>
              <a:gd name="connsiteY18" fmla="*/ 477337 h 477336"/>
              <a:gd name="connsiteX19" fmla="*/ 253831 w 466667"/>
              <a:gd name="connsiteY19" fmla="*/ 468913 h 477336"/>
              <a:gd name="connsiteX20" fmla="*/ 249338 w 466667"/>
              <a:gd name="connsiteY20" fmla="*/ 461613 h 477336"/>
              <a:gd name="connsiteX21" fmla="*/ 245969 w 466667"/>
              <a:gd name="connsiteY21" fmla="*/ 453751 h 477336"/>
              <a:gd name="connsiteX22" fmla="*/ 243723 w 466667"/>
              <a:gd name="connsiteY22" fmla="*/ 385801 h 477336"/>
              <a:gd name="connsiteX23" fmla="*/ 244284 w 466667"/>
              <a:gd name="connsiteY23" fmla="*/ 384677 h 477336"/>
              <a:gd name="connsiteX24" fmla="*/ 304373 w 466667"/>
              <a:gd name="connsiteY24" fmla="*/ 336944 h 477336"/>
              <a:gd name="connsiteX25" fmla="*/ 377377 w 466667"/>
              <a:gd name="connsiteY25" fmla="*/ 276855 h 477336"/>
              <a:gd name="connsiteX26" fmla="*/ 399278 w 466667"/>
              <a:gd name="connsiteY26" fmla="*/ 280786 h 477336"/>
              <a:gd name="connsiteX27" fmla="*/ 466667 w 466667"/>
              <a:gd name="connsiteY27" fmla="*/ 213398 h 477336"/>
              <a:gd name="connsiteX28" fmla="*/ 422864 w 466667"/>
              <a:gd name="connsiteY28" fmla="*/ 150502 h 477336"/>
              <a:gd name="connsiteX29" fmla="*/ 220698 w 466667"/>
              <a:gd name="connsiteY29" fmla="*/ 321781 h 477336"/>
              <a:gd name="connsiteX30" fmla="*/ 208905 w 466667"/>
              <a:gd name="connsiteY30" fmla="*/ 274609 h 477336"/>
              <a:gd name="connsiteX31" fmla="*/ 247092 w 466667"/>
              <a:gd name="connsiteY31" fmla="*/ 261693 h 477336"/>
              <a:gd name="connsiteX32" fmla="*/ 220698 w 466667"/>
              <a:gd name="connsiteY32" fmla="*/ 321781 h 477336"/>
              <a:gd name="connsiteX33" fmla="*/ 135901 w 466667"/>
              <a:gd name="connsiteY33" fmla="*/ 296511 h 477336"/>
              <a:gd name="connsiteX34" fmla="*/ 160610 w 466667"/>
              <a:gd name="connsiteY34" fmla="*/ 266186 h 477336"/>
              <a:gd name="connsiteX35" fmla="*/ 176334 w 466667"/>
              <a:gd name="connsiteY35" fmla="*/ 271801 h 477336"/>
              <a:gd name="connsiteX36" fmla="*/ 193743 w 466667"/>
              <a:gd name="connsiteY36" fmla="*/ 340875 h 477336"/>
              <a:gd name="connsiteX37" fmla="*/ 135901 w 466667"/>
              <a:gd name="connsiteY37" fmla="*/ 296511 h 477336"/>
              <a:gd name="connsiteX38" fmla="*/ 291456 w 466667"/>
              <a:gd name="connsiteY38" fmla="*/ 311673 h 477336"/>
              <a:gd name="connsiteX39" fmla="*/ 244846 w 466667"/>
              <a:gd name="connsiteY39" fmla="*/ 338067 h 477336"/>
              <a:gd name="connsiteX40" fmla="*/ 285279 w 466667"/>
              <a:gd name="connsiteY40" fmla="*/ 254954 h 477336"/>
              <a:gd name="connsiteX41" fmla="*/ 334136 w 466667"/>
              <a:gd name="connsiteY41" fmla="*/ 268993 h 477336"/>
              <a:gd name="connsiteX42" fmla="*/ 349860 w 466667"/>
              <a:gd name="connsiteY42" fmla="*/ 267309 h 477336"/>
              <a:gd name="connsiteX43" fmla="*/ 291456 w 466667"/>
              <a:gd name="connsiteY43" fmla="*/ 311673 h 47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66667" h="477336">
                <a:moveTo>
                  <a:pt x="422864" y="150502"/>
                </a:moveTo>
                <a:cubicBezTo>
                  <a:pt x="416126" y="128039"/>
                  <a:pt x="401525" y="108945"/>
                  <a:pt x="381308" y="97152"/>
                </a:cubicBezTo>
                <a:cubicBezTo>
                  <a:pt x="381308" y="95467"/>
                  <a:pt x="381308" y="93783"/>
                  <a:pt x="381308" y="92098"/>
                </a:cubicBezTo>
                <a:cubicBezTo>
                  <a:pt x="381870" y="53911"/>
                  <a:pt x="350422" y="22463"/>
                  <a:pt x="311673" y="22463"/>
                </a:cubicBezTo>
                <a:cubicBezTo>
                  <a:pt x="299880" y="22463"/>
                  <a:pt x="289210" y="25271"/>
                  <a:pt x="279663" y="30325"/>
                </a:cubicBezTo>
                <a:cubicBezTo>
                  <a:pt x="266747" y="11793"/>
                  <a:pt x="245969" y="0"/>
                  <a:pt x="221821" y="0"/>
                </a:cubicBezTo>
                <a:cubicBezTo>
                  <a:pt x="190935" y="0"/>
                  <a:pt x="164541" y="20217"/>
                  <a:pt x="154994" y="48295"/>
                </a:cubicBezTo>
                <a:cubicBezTo>
                  <a:pt x="144886" y="42680"/>
                  <a:pt x="133093" y="39310"/>
                  <a:pt x="120738" y="39310"/>
                </a:cubicBezTo>
                <a:cubicBezTo>
                  <a:pt x="81990" y="39310"/>
                  <a:pt x="50542" y="70758"/>
                  <a:pt x="50542" y="109507"/>
                </a:cubicBezTo>
                <a:cubicBezTo>
                  <a:pt x="50542" y="124108"/>
                  <a:pt x="55034" y="137585"/>
                  <a:pt x="62896" y="148817"/>
                </a:cubicBezTo>
                <a:cubicBezTo>
                  <a:pt x="26394" y="158364"/>
                  <a:pt x="0" y="190935"/>
                  <a:pt x="0" y="230245"/>
                </a:cubicBezTo>
                <a:cubicBezTo>
                  <a:pt x="0" y="276855"/>
                  <a:pt x="37625" y="314481"/>
                  <a:pt x="84236" y="314481"/>
                </a:cubicBezTo>
                <a:cubicBezTo>
                  <a:pt x="90975" y="314481"/>
                  <a:pt x="97714" y="313358"/>
                  <a:pt x="104453" y="312235"/>
                </a:cubicBezTo>
                <a:cubicBezTo>
                  <a:pt x="131408" y="324589"/>
                  <a:pt x="190935" y="360530"/>
                  <a:pt x="193743" y="401525"/>
                </a:cubicBezTo>
                <a:lnTo>
                  <a:pt x="191496" y="454874"/>
                </a:lnTo>
                <a:cubicBezTo>
                  <a:pt x="191496" y="457682"/>
                  <a:pt x="190373" y="460490"/>
                  <a:pt x="188127" y="462736"/>
                </a:cubicBezTo>
                <a:lnTo>
                  <a:pt x="183073" y="467790"/>
                </a:lnTo>
                <a:cubicBezTo>
                  <a:pt x="179703" y="471721"/>
                  <a:pt x="181950" y="477337"/>
                  <a:pt x="187004" y="477337"/>
                </a:cubicBezTo>
                <a:lnTo>
                  <a:pt x="248777" y="477337"/>
                </a:lnTo>
                <a:cubicBezTo>
                  <a:pt x="253269" y="477337"/>
                  <a:pt x="255516" y="472844"/>
                  <a:pt x="253831" y="468913"/>
                </a:cubicBezTo>
                <a:cubicBezTo>
                  <a:pt x="253831" y="468913"/>
                  <a:pt x="251023" y="463298"/>
                  <a:pt x="249338" y="461613"/>
                </a:cubicBezTo>
                <a:cubicBezTo>
                  <a:pt x="247654" y="459367"/>
                  <a:pt x="245969" y="457120"/>
                  <a:pt x="245969" y="453751"/>
                </a:cubicBezTo>
                <a:lnTo>
                  <a:pt x="243723" y="385801"/>
                </a:lnTo>
                <a:cubicBezTo>
                  <a:pt x="243723" y="385239"/>
                  <a:pt x="244284" y="384677"/>
                  <a:pt x="244284" y="384677"/>
                </a:cubicBezTo>
                <a:cubicBezTo>
                  <a:pt x="248777" y="364461"/>
                  <a:pt x="275732" y="350983"/>
                  <a:pt x="304373" y="336944"/>
                </a:cubicBezTo>
                <a:cubicBezTo>
                  <a:pt x="333013" y="322904"/>
                  <a:pt x="366707" y="306057"/>
                  <a:pt x="377377" y="276855"/>
                </a:cubicBezTo>
                <a:cubicBezTo>
                  <a:pt x="384116" y="279102"/>
                  <a:pt x="391416" y="280786"/>
                  <a:pt x="399278" y="280786"/>
                </a:cubicBezTo>
                <a:cubicBezTo>
                  <a:pt x="436342" y="280786"/>
                  <a:pt x="466667" y="250462"/>
                  <a:pt x="466667" y="213398"/>
                </a:cubicBezTo>
                <a:cubicBezTo>
                  <a:pt x="466106" y="184758"/>
                  <a:pt x="448135" y="160048"/>
                  <a:pt x="422864" y="150502"/>
                </a:cubicBezTo>
                <a:close/>
                <a:moveTo>
                  <a:pt x="220698" y="321781"/>
                </a:moveTo>
                <a:cubicBezTo>
                  <a:pt x="219013" y="307742"/>
                  <a:pt x="215644" y="290895"/>
                  <a:pt x="208905" y="274609"/>
                </a:cubicBezTo>
                <a:cubicBezTo>
                  <a:pt x="222944" y="272924"/>
                  <a:pt x="235861" y="268432"/>
                  <a:pt x="247092" y="261693"/>
                </a:cubicBezTo>
                <a:cubicBezTo>
                  <a:pt x="235299" y="281910"/>
                  <a:pt x="226314" y="303811"/>
                  <a:pt x="220698" y="321781"/>
                </a:cubicBezTo>
                <a:close/>
                <a:moveTo>
                  <a:pt x="135901" y="296511"/>
                </a:moveTo>
                <a:cubicBezTo>
                  <a:pt x="146009" y="288649"/>
                  <a:pt x="154433" y="277979"/>
                  <a:pt x="160610" y="266186"/>
                </a:cubicBezTo>
                <a:cubicBezTo>
                  <a:pt x="165664" y="268432"/>
                  <a:pt x="170718" y="270678"/>
                  <a:pt x="176334" y="271801"/>
                </a:cubicBezTo>
                <a:cubicBezTo>
                  <a:pt x="190935" y="295949"/>
                  <a:pt x="193743" y="323466"/>
                  <a:pt x="193743" y="340875"/>
                </a:cubicBezTo>
                <a:cubicBezTo>
                  <a:pt x="175772" y="321781"/>
                  <a:pt x="152748" y="306619"/>
                  <a:pt x="135901" y="296511"/>
                </a:cubicBezTo>
                <a:close/>
                <a:moveTo>
                  <a:pt x="291456" y="311673"/>
                </a:moveTo>
                <a:cubicBezTo>
                  <a:pt x="275171" y="319535"/>
                  <a:pt x="258324" y="327959"/>
                  <a:pt x="244846" y="338067"/>
                </a:cubicBezTo>
                <a:cubicBezTo>
                  <a:pt x="252146" y="315042"/>
                  <a:pt x="265062" y="280225"/>
                  <a:pt x="285279" y="254954"/>
                </a:cubicBezTo>
                <a:cubicBezTo>
                  <a:pt x="299318" y="263939"/>
                  <a:pt x="316166" y="268993"/>
                  <a:pt x="334136" y="268993"/>
                </a:cubicBezTo>
                <a:cubicBezTo>
                  <a:pt x="339752" y="268993"/>
                  <a:pt x="344806" y="268432"/>
                  <a:pt x="349860" y="267309"/>
                </a:cubicBezTo>
                <a:cubicBezTo>
                  <a:pt x="343683" y="284717"/>
                  <a:pt x="321781" y="296511"/>
                  <a:pt x="291456" y="311673"/>
                </a:cubicBezTo>
                <a:close/>
              </a:path>
            </a:pathLst>
          </a:custGeom>
          <a:solidFill>
            <a:schemeClr val="accent1">
              <a:lumMod val="50000"/>
            </a:schemeClr>
          </a:solidFill>
          <a:ln w="5556" cap="flat">
            <a:noFill/>
            <a:prstDash val="solid"/>
            <a:miter/>
          </a:ln>
        </p:spPr>
        <p:txBody>
          <a:bodyPr rtlCol="0" anchor="ctr"/>
          <a:lstStyle/>
          <a:p>
            <a:endParaRPr lang="en-US"/>
          </a:p>
        </p:txBody>
      </p:sp>
      <p:grpSp>
        <p:nvGrpSpPr>
          <p:cNvPr id="59" name="Graphic 78" descr="Group success">
            <a:extLst>
              <a:ext uri="{FF2B5EF4-FFF2-40B4-BE49-F238E27FC236}">
                <a16:creationId xmlns:a16="http://schemas.microsoft.com/office/drawing/2014/main" id="{8D88F4DB-BC6D-4175-90A5-72CE8289F436}"/>
              </a:ext>
            </a:extLst>
          </p:cNvPr>
          <p:cNvGrpSpPr/>
          <p:nvPr/>
        </p:nvGrpSpPr>
        <p:grpSpPr>
          <a:xfrm>
            <a:off x="8922611" y="5065433"/>
            <a:ext cx="591340" cy="399308"/>
            <a:chOff x="9473753" y="1140896"/>
            <a:chExt cx="634777" cy="428639"/>
          </a:xfrm>
          <a:solidFill>
            <a:srgbClr val="A7A9AC"/>
          </a:solidFill>
        </p:grpSpPr>
        <p:sp>
          <p:nvSpPr>
            <p:cNvPr id="60" name="Freeform: Shape 59">
              <a:extLst>
                <a:ext uri="{FF2B5EF4-FFF2-40B4-BE49-F238E27FC236}">
                  <a16:creationId xmlns:a16="http://schemas.microsoft.com/office/drawing/2014/main" id="{974312A3-4CA4-4636-BF16-5AE3E69299A1}"/>
                </a:ext>
              </a:extLst>
            </p:cNvPr>
            <p:cNvSpPr/>
            <p:nvPr/>
          </p:nvSpPr>
          <p:spPr>
            <a:xfrm>
              <a:off x="9980279" y="1145510"/>
              <a:ext cx="75718" cy="75718"/>
            </a:xfrm>
            <a:custGeom>
              <a:avLst/>
              <a:gdLst>
                <a:gd name="connsiteX0" fmla="*/ 75719 w 75718"/>
                <a:gd name="connsiteY0" fmla="*/ 37859 h 75718"/>
                <a:gd name="connsiteX1" fmla="*/ 37859 w 75718"/>
                <a:gd name="connsiteY1" fmla="*/ 75719 h 75718"/>
                <a:gd name="connsiteX2" fmla="*/ 0 w 75718"/>
                <a:gd name="connsiteY2" fmla="*/ 37859 h 75718"/>
                <a:gd name="connsiteX3" fmla="*/ 37859 w 75718"/>
                <a:gd name="connsiteY3" fmla="*/ 0 h 75718"/>
                <a:gd name="connsiteX4" fmla="*/ 75719 w 75718"/>
                <a:gd name="connsiteY4" fmla="*/ 37859 h 7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8" h="75718">
                  <a:moveTo>
                    <a:pt x="75719" y="37859"/>
                  </a:moveTo>
                  <a:cubicBezTo>
                    <a:pt x="75719" y="58769"/>
                    <a:pt x="58769" y="75719"/>
                    <a:pt x="37859" y="75719"/>
                  </a:cubicBezTo>
                  <a:cubicBezTo>
                    <a:pt x="16950" y="75719"/>
                    <a:pt x="0" y="58769"/>
                    <a:pt x="0" y="37859"/>
                  </a:cubicBezTo>
                  <a:cubicBezTo>
                    <a:pt x="0" y="16950"/>
                    <a:pt x="16950" y="0"/>
                    <a:pt x="37859" y="0"/>
                  </a:cubicBezTo>
                  <a:cubicBezTo>
                    <a:pt x="58769" y="0"/>
                    <a:pt x="75719" y="16950"/>
                    <a:pt x="75719" y="37859"/>
                  </a:cubicBezTo>
                  <a:close/>
                </a:path>
              </a:pathLst>
            </a:custGeom>
            <a:solidFill>
              <a:schemeClr val="accent1">
                <a:lumMod val="50000"/>
              </a:schemeClr>
            </a:solidFill>
            <a:ln w="7541"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1A09C271-FC32-4CA4-B4EE-3C3EF7539E59}"/>
                </a:ext>
              </a:extLst>
            </p:cNvPr>
            <p:cNvSpPr/>
            <p:nvPr/>
          </p:nvSpPr>
          <p:spPr>
            <a:xfrm>
              <a:off x="9828841" y="1145510"/>
              <a:ext cx="75718" cy="75718"/>
            </a:xfrm>
            <a:custGeom>
              <a:avLst/>
              <a:gdLst>
                <a:gd name="connsiteX0" fmla="*/ 75719 w 75718"/>
                <a:gd name="connsiteY0" fmla="*/ 37859 h 75718"/>
                <a:gd name="connsiteX1" fmla="*/ 37859 w 75718"/>
                <a:gd name="connsiteY1" fmla="*/ 75719 h 75718"/>
                <a:gd name="connsiteX2" fmla="*/ 0 w 75718"/>
                <a:gd name="connsiteY2" fmla="*/ 37859 h 75718"/>
                <a:gd name="connsiteX3" fmla="*/ 37859 w 75718"/>
                <a:gd name="connsiteY3" fmla="*/ 0 h 75718"/>
                <a:gd name="connsiteX4" fmla="*/ 75719 w 75718"/>
                <a:gd name="connsiteY4" fmla="*/ 37859 h 7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8" h="75718">
                  <a:moveTo>
                    <a:pt x="75719" y="37859"/>
                  </a:moveTo>
                  <a:cubicBezTo>
                    <a:pt x="75719" y="58769"/>
                    <a:pt x="58769" y="75719"/>
                    <a:pt x="37859" y="75719"/>
                  </a:cubicBezTo>
                  <a:cubicBezTo>
                    <a:pt x="16950" y="75719"/>
                    <a:pt x="0" y="58769"/>
                    <a:pt x="0" y="37859"/>
                  </a:cubicBezTo>
                  <a:cubicBezTo>
                    <a:pt x="0" y="16950"/>
                    <a:pt x="16950" y="0"/>
                    <a:pt x="37859" y="0"/>
                  </a:cubicBezTo>
                  <a:cubicBezTo>
                    <a:pt x="58769" y="0"/>
                    <a:pt x="75719" y="16950"/>
                    <a:pt x="75719" y="37859"/>
                  </a:cubicBezTo>
                  <a:close/>
                </a:path>
              </a:pathLst>
            </a:custGeom>
            <a:solidFill>
              <a:schemeClr val="accent1">
                <a:lumMod val="50000"/>
              </a:schemeClr>
            </a:solidFill>
            <a:ln w="7541"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77526D43-C827-46F8-8E23-6362A57DCA40}"/>
                </a:ext>
              </a:extLst>
            </p:cNvPr>
            <p:cNvSpPr/>
            <p:nvPr/>
          </p:nvSpPr>
          <p:spPr>
            <a:xfrm>
              <a:off x="9677404" y="1145510"/>
              <a:ext cx="75718" cy="75718"/>
            </a:xfrm>
            <a:custGeom>
              <a:avLst/>
              <a:gdLst>
                <a:gd name="connsiteX0" fmla="*/ 75719 w 75718"/>
                <a:gd name="connsiteY0" fmla="*/ 37859 h 75718"/>
                <a:gd name="connsiteX1" fmla="*/ 37859 w 75718"/>
                <a:gd name="connsiteY1" fmla="*/ 75719 h 75718"/>
                <a:gd name="connsiteX2" fmla="*/ 0 w 75718"/>
                <a:gd name="connsiteY2" fmla="*/ 37859 h 75718"/>
                <a:gd name="connsiteX3" fmla="*/ 37859 w 75718"/>
                <a:gd name="connsiteY3" fmla="*/ 0 h 75718"/>
                <a:gd name="connsiteX4" fmla="*/ 75719 w 75718"/>
                <a:gd name="connsiteY4" fmla="*/ 37859 h 7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8" h="75718">
                  <a:moveTo>
                    <a:pt x="75719" y="37859"/>
                  </a:moveTo>
                  <a:cubicBezTo>
                    <a:pt x="75719" y="58769"/>
                    <a:pt x="58769" y="75719"/>
                    <a:pt x="37859" y="75719"/>
                  </a:cubicBezTo>
                  <a:cubicBezTo>
                    <a:pt x="16950" y="75719"/>
                    <a:pt x="0" y="58769"/>
                    <a:pt x="0" y="37859"/>
                  </a:cubicBezTo>
                  <a:cubicBezTo>
                    <a:pt x="0" y="16950"/>
                    <a:pt x="16950" y="0"/>
                    <a:pt x="37859" y="0"/>
                  </a:cubicBezTo>
                  <a:cubicBezTo>
                    <a:pt x="58769" y="0"/>
                    <a:pt x="75719" y="16950"/>
                    <a:pt x="75719" y="37859"/>
                  </a:cubicBezTo>
                  <a:close/>
                </a:path>
              </a:pathLst>
            </a:custGeom>
            <a:solidFill>
              <a:schemeClr val="accent1">
                <a:lumMod val="50000"/>
              </a:schemeClr>
            </a:solidFill>
            <a:ln w="7541"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6740AD66-18F5-4CC8-A446-EF0B30FDE073}"/>
                </a:ext>
              </a:extLst>
            </p:cNvPr>
            <p:cNvSpPr/>
            <p:nvPr/>
          </p:nvSpPr>
          <p:spPr>
            <a:xfrm>
              <a:off x="9525966" y="1145510"/>
              <a:ext cx="75718" cy="75718"/>
            </a:xfrm>
            <a:custGeom>
              <a:avLst/>
              <a:gdLst>
                <a:gd name="connsiteX0" fmla="*/ 75719 w 75718"/>
                <a:gd name="connsiteY0" fmla="*/ 37859 h 75718"/>
                <a:gd name="connsiteX1" fmla="*/ 37859 w 75718"/>
                <a:gd name="connsiteY1" fmla="*/ 75719 h 75718"/>
                <a:gd name="connsiteX2" fmla="*/ 0 w 75718"/>
                <a:gd name="connsiteY2" fmla="*/ 37859 h 75718"/>
                <a:gd name="connsiteX3" fmla="*/ 37859 w 75718"/>
                <a:gd name="connsiteY3" fmla="*/ 0 h 75718"/>
                <a:gd name="connsiteX4" fmla="*/ 75719 w 75718"/>
                <a:gd name="connsiteY4" fmla="*/ 37859 h 7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8" h="75718">
                  <a:moveTo>
                    <a:pt x="75719" y="37859"/>
                  </a:moveTo>
                  <a:cubicBezTo>
                    <a:pt x="75719" y="58769"/>
                    <a:pt x="58769" y="75719"/>
                    <a:pt x="37859" y="75719"/>
                  </a:cubicBezTo>
                  <a:cubicBezTo>
                    <a:pt x="16950" y="75719"/>
                    <a:pt x="0" y="58769"/>
                    <a:pt x="0" y="37859"/>
                  </a:cubicBezTo>
                  <a:cubicBezTo>
                    <a:pt x="0" y="16950"/>
                    <a:pt x="16950" y="0"/>
                    <a:pt x="37859" y="0"/>
                  </a:cubicBezTo>
                  <a:cubicBezTo>
                    <a:pt x="58769" y="0"/>
                    <a:pt x="75719" y="16950"/>
                    <a:pt x="75719" y="37859"/>
                  </a:cubicBezTo>
                  <a:close/>
                </a:path>
              </a:pathLst>
            </a:custGeom>
            <a:solidFill>
              <a:schemeClr val="accent1">
                <a:lumMod val="50000"/>
              </a:schemeClr>
            </a:solidFill>
            <a:ln w="7541"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FB7C9FA8-2A97-48BA-A415-D6E5F9F00D68}"/>
                </a:ext>
              </a:extLst>
            </p:cNvPr>
            <p:cNvSpPr/>
            <p:nvPr/>
          </p:nvSpPr>
          <p:spPr>
            <a:xfrm>
              <a:off x="9473753" y="1140896"/>
              <a:ext cx="634777" cy="428639"/>
            </a:xfrm>
            <a:custGeom>
              <a:avLst/>
              <a:gdLst>
                <a:gd name="connsiteX0" fmla="*/ 624497 w 634777"/>
                <a:gd name="connsiteY0" fmla="*/ 904 h 428639"/>
                <a:gd name="connsiteX1" fmla="*/ 605111 w 634777"/>
                <a:gd name="connsiteY1" fmla="*/ 10007 h 428639"/>
                <a:gd name="connsiteX2" fmla="*/ 604961 w 634777"/>
                <a:gd name="connsiteY2" fmla="*/ 10444 h 428639"/>
                <a:gd name="connsiteX3" fmla="*/ 576718 w 634777"/>
                <a:gd name="connsiteY3" fmla="*/ 93735 h 428639"/>
                <a:gd name="connsiteX4" fmla="*/ 544386 w 634777"/>
                <a:gd name="connsiteY4" fmla="*/ 87904 h 428639"/>
                <a:gd name="connsiteX5" fmla="*/ 511675 w 634777"/>
                <a:gd name="connsiteY5" fmla="*/ 93811 h 428639"/>
                <a:gd name="connsiteX6" fmla="*/ 483811 w 634777"/>
                <a:gd name="connsiteY6" fmla="*/ 10444 h 428639"/>
                <a:gd name="connsiteX7" fmla="*/ 463262 w 634777"/>
                <a:gd name="connsiteY7" fmla="*/ 1312 h 428639"/>
                <a:gd name="connsiteX8" fmla="*/ 454129 w 634777"/>
                <a:gd name="connsiteY8" fmla="*/ 10444 h 428639"/>
                <a:gd name="connsiteX9" fmla="*/ 425886 w 634777"/>
                <a:gd name="connsiteY9" fmla="*/ 93735 h 428639"/>
                <a:gd name="connsiteX10" fmla="*/ 392948 w 634777"/>
                <a:gd name="connsiteY10" fmla="*/ 87904 h 428639"/>
                <a:gd name="connsiteX11" fmla="*/ 360238 w 634777"/>
                <a:gd name="connsiteY11" fmla="*/ 93735 h 428639"/>
                <a:gd name="connsiteX12" fmla="*/ 332373 w 634777"/>
                <a:gd name="connsiteY12" fmla="*/ 10444 h 428639"/>
                <a:gd name="connsiteX13" fmla="*/ 311824 w 634777"/>
                <a:gd name="connsiteY13" fmla="*/ 1312 h 428639"/>
                <a:gd name="connsiteX14" fmla="*/ 302691 w 634777"/>
                <a:gd name="connsiteY14" fmla="*/ 10444 h 428639"/>
                <a:gd name="connsiteX15" fmla="*/ 274524 w 634777"/>
                <a:gd name="connsiteY15" fmla="*/ 93735 h 428639"/>
                <a:gd name="connsiteX16" fmla="*/ 241511 w 634777"/>
                <a:gd name="connsiteY16" fmla="*/ 87904 h 428639"/>
                <a:gd name="connsiteX17" fmla="*/ 208800 w 634777"/>
                <a:gd name="connsiteY17" fmla="*/ 93811 h 428639"/>
                <a:gd name="connsiteX18" fmla="*/ 180936 w 634777"/>
                <a:gd name="connsiteY18" fmla="*/ 10444 h 428639"/>
                <a:gd name="connsiteX19" fmla="*/ 160386 w 634777"/>
                <a:gd name="connsiteY19" fmla="*/ 1312 h 428639"/>
                <a:gd name="connsiteX20" fmla="*/ 151254 w 634777"/>
                <a:gd name="connsiteY20" fmla="*/ 10444 h 428639"/>
                <a:gd name="connsiteX21" fmla="*/ 123011 w 634777"/>
                <a:gd name="connsiteY21" fmla="*/ 93735 h 428639"/>
                <a:gd name="connsiteX22" fmla="*/ 90073 w 634777"/>
                <a:gd name="connsiteY22" fmla="*/ 87904 h 428639"/>
                <a:gd name="connsiteX23" fmla="*/ 57362 w 634777"/>
                <a:gd name="connsiteY23" fmla="*/ 93811 h 428639"/>
                <a:gd name="connsiteX24" fmla="*/ 29498 w 634777"/>
                <a:gd name="connsiteY24" fmla="*/ 10444 h 428639"/>
                <a:gd name="connsiteX25" fmla="*/ 10303 w 634777"/>
                <a:gd name="connsiteY25" fmla="*/ 941 h 428639"/>
                <a:gd name="connsiteX26" fmla="*/ 800 w 634777"/>
                <a:gd name="connsiteY26" fmla="*/ 20136 h 428639"/>
                <a:gd name="connsiteX27" fmla="*/ 38205 w 634777"/>
                <a:gd name="connsiteY27" fmla="*/ 130610 h 428639"/>
                <a:gd name="connsiteX28" fmla="*/ 52213 w 634777"/>
                <a:gd name="connsiteY28" fmla="*/ 140908 h 428639"/>
                <a:gd name="connsiteX29" fmla="*/ 52213 w 634777"/>
                <a:gd name="connsiteY29" fmla="*/ 186339 h 428639"/>
                <a:gd name="connsiteX30" fmla="*/ 29498 w 634777"/>
                <a:gd name="connsiteY30" fmla="*/ 299917 h 428639"/>
                <a:gd name="connsiteX31" fmla="*/ 52213 w 634777"/>
                <a:gd name="connsiteY31" fmla="*/ 299917 h 428639"/>
                <a:gd name="connsiteX32" fmla="*/ 52213 w 634777"/>
                <a:gd name="connsiteY32" fmla="*/ 428639 h 428639"/>
                <a:gd name="connsiteX33" fmla="*/ 82501 w 634777"/>
                <a:gd name="connsiteY33" fmla="*/ 428639 h 428639"/>
                <a:gd name="connsiteX34" fmla="*/ 82501 w 634777"/>
                <a:gd name="connsiteY34" fmla="*/ 299917 h 428639"/>
                <a:gd name="connsiteX35" fmla="*/ 97645 w 634777"/>
                <a:gd name="connsiteY35" fmla="*/ 299917 h 428639"/>
                <a:gd name="connsiteX36" fmla="*/ 97645 w 634777"/>
                <a:gd name="connsiteY36" fmla="*/ 428639 h 428639"/>
                <a:gd name="connsiteX37" fmla="*/ 127932 w 634777"/>
                <a:gd name="connsiteY37" fmla="*/ 428639 h 428639"/>
                <a:gd name="connsiteX38" fmla="*/ 127932 w 634777"/>
                <a:gd name="connsiteY38" fmla="*/ 299917 h 428639"/>
                <a:gd name="connsiteX39" fmla="*/ 150648 w 634777"/>
                <a:gd name="connsiteY39" fmla="*/ 299917 h 428639"/>
                <a:gd name="connsiteX40" fmla="*/ 127932 w 634777"/>
                <a:gd name="connsiteY40" fmla="*/ 186339 h 428639"/>
                <a:gd name="connsiteX41" fmla="*/ 127932 w 634777"/>
                <a:gd name="connsiteY41" fmla="*/ 140908 h 428639"/>
                <a:gd name="connsiteX42" fmla="*/ 142243 w 634777"/>
                <a:gd name="connsiteY42" fmla="*/ 130610 h 428639"/>
                <a:gd name="connsiteX43" fmla="*/ 165792 w 634777"/>
                <a:gd name="connsiteY43" fmla="*/ 61100 h 428639"/>
                <a:gd name="connsiteX44" fmla="*/ 189340 w 634777"/>
                <a:gd name="connsiteY44" fmla="*/ 130610 h 428639"/>
                <a:gd name="connsiteX45" fmla="*/ 203651 w 634777"/>
                <a:gd name="connsiteY45" fmla="*/ 140908 h 428639"/>
                <a:gd name="connsiteX46" fmla="*/ 203651 w 634777"/>
                <a:gd name="connsiteY46" fmla="*/ 428639 h 428639"/>
                <a:gd name="connsiteX47" fmla="*/ 233939 w 634777"/>
                <a:gd name="connsiteY47" fmla="*/ 428639 h 428639"/>
                <a:gd name="connsiteX48" fmla="*/ 233939 w 634777"/>
                <a:gd name="connsiteY48" fmla="*/ 254486 h 428639"/>
                <a:gd name="connsiteX49" fmla="*/ 249082 w 634777"/>
                <a:gd name="connsiteY49" fmla="*/ 254486 h 428639"/>
                <a:gd name="connsiteX50" fmla="*/ 249082 w 634777"/>
                <a:gd name="connsiteY50" fmla="*/ 428639 h 428639"/>
                <a:gd name="connsiteX51" fmla="*/ 279370 w 634777"/>
                <a:gd name="connsiteY51" fmla="*/ 428639 h 428639"/>
                <a:gd name="connsiteX52" fmla="*/ 279370 w 634777"/>
                <a:gd name="connsiteY52" fmla="*/ 140908 h 428639"/>
                <a:gd name="connsiteX53" fmla="*/ 293681 w 634777"/>
                <a:gd name="connsiteY53" fmla="*/ 130610 h 428639"/>
                <a:gd name="connsiteX54" fmla="*/ 317229 w 634777"/>
                <a:gd name="connsiteY54" fmla="*/ 61100 h 428639"/>
                <a:gd name="connsiteX55" fmla="*/ 340778 w 634777"/>
                <a:gd name="connsiteY55" fmla="*/ 130610 h 428639"/>
                <a:gd name="connsiteX56" fmla="*/ 355089 w 634777"/>
                <a:gd name="connsiteY56" fmla="*/ 140908 h 428639"/>
                <a:gd name="connsiteX57" fmla="*/ 355089 w 634777"/>
                <a:gd name="connsiteY57" fmla="*/ 186339 h 428639"/>
                <a:gd name="connsiteX58" fmla="*/ 332373 w 634777"/>
                <a:gd name="connsiteY58" fmla="*/ 299917 h 428639"/>
                <a:gd name="connsiteX59" fmla="*/ 355089 w 634777"/>
                <a:gd name="connsiteY59" fmla="*/ 299917 h 428639"/>
                <a:gd name="connsiteX60" fmla="*/ 355089 w 634777"/>
                <a:gd name="connsiteY60" fmla="*/ 428639 h 428639"/>
                <a:gd name="connsiteX61" fmla="*/ 385376 w 634777"/>
                <a:gd name="connsiteY61" fmla="*/ 428639 h 428639"/>
                <a:gd name="connsiteX62" fmla="*/ 385376 w 634777"/>
                <a:gd name="connsiteY62" fmla="*/ 299917 h 428639"/>
                <a:gd name="connsiteX63" fmla="*/ 400520 w 634777"/>
                <a:gd name="connsiteY63" fmla="*/ 299917 h 428639"/>
                <a:gd name="connsiteX64" fmla="*/ 400520 w 634777"/>
                <a:gd name="connsiteY64" fmla="*/ 428639 h 428639"/>
                <a:gd name="connsiteX65" fmla="*/ 430808 w 634777"/>
                <a:gd name="connsiteY65" fmla="*/ 428639 h 428639"/>
                <a:gd name="connsiteX66" fmla="*/ 430808 w 634777"/>
                <a:gd name="connsiteY66" fmla="*/ 299917 h 428639"/>
                <a:gd name="connsiteX67" fmla="*/ 453523 w 634777"/>
                <a:gd name="connsiteY67" fmla="*/ 299917 h 428639"/>
                <a:gd name="connsiteX68" fmla="*/ 430808 w 634777"/>
                <a:gd name="connsiteY68" fmla="*/ 186339 h 428639"/>
                <a:gd name="connsiteX69" fmla="*/ 430808 w 634777"/>
                <a:gd name="connsiteY69" fmla="*/ 140908 h 428639"/>
                <a:gd name="connsiteX70" fmla="*/ 445119 w 634777"/>
                <a:gd name="connsiteY70" fmla="*/ 130610 h 428639"/>
                <a:gd name="connsiteX71" fmla="*/ 468667 w 634777"/>
                <a:gd name="connsiteY71" fmla="*/ 61100 h 428639"/>
                <a:gd name="connsiteX72" fmla="*/ 492216 w 634777"/>
                <a:gd name="connsiteY72" fmla="*/ 130610 h 428639"/>
                <a:gd name="connsiteX73" fmla="*/ 506527 w 634777"/>
                <a:gd name="connsiteY73" fmla="*/ 140908 h 428639"/>
                <a:gd name="connsiteX74" fmla="*/ 506527 w 634777"/>
                <a:gd name="connsiteY74" fmla="*/ 428639 h 428639"/>
                <a:gd name="connsiteX75" fmla="*/ 536814 w 634777"/>
                <a:gd name="connsiteY75" fmla="*/ 428639 h 428639"/>
                <a:gd name="connsiteX76" fmla="*/ 536814 w 634777"/>
                <a:gd name="connsiteY76" fmla="*/ 254486 h 428639"/>
                <a:gd name="connsiteX77" fmla="*/ 551958 w 634777"/>
                <a:gd name="connsiteY77" fmla="*/ 254486 h 428639"/>
                <a:gd name="connsiteX78" fmla="*/ 551958 w 634777"/>
                <a:gd name="connsiteY78" fmla="*/ 428639 h 428639"/>
                <a:gd name="connsiteX79" fmla="*/ 582245 w 634777"/>
                <a:gd name="connsiteY79" fmla="*/ 428639 h 428639"/>
                <a:gd name="connsiteX80" fmla="*/ 582245 w 634777"/>
                <a:gd name="connsiteY80" fmla="*/ 140908 h 428639"/>
                <a:gd name="connsiteX81" fmla="*/ 596556 w 634777"/>
                <a:gd name="connsiteY81" fmla="*/ 130610 h 428639"/>
                <a:gd name="connsiteX82" fmla="*/ 633961 w 634777"/>
                <a:gd name="connsiteY82" fmla="*/ 20136 h 428639"/>
                <a:gd name="connsiteX83" fmla="*/ 624522 w 634777"/>
                <a:gd name="connsiteY83" fmla="*/ 912 h 428639"/>
                <a:gd name="connsiteX84" fmla="*/ 624497 w 634777"/>
                <a:gd name="connsiteY84" fmla="*/ 904 h 428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634777" h="428639">
                  <a:moveTo>
                    <a:pt x="624497" y="904"/>
                  </a:moveTo>
                  <a:cubicBezTo>
                    <a:pt x="616629" y="-1936"/>
                    <a:pt x="607950" y="2140"/>
                    <a:pt x="605111" y="10007"/>
                  </a:cubicBezTo>
                  <a:cubicBezTo>
                    <a:pt x="605059" y="10152"/>
                    <a:pt x="605009" y="10298"/>
                    <a:pt x="604961" y="10444"/>
                  </a:cubicBezTo>
                  <a:lnTo>
                    <a:pt x="576718" y="93735"/>
                  </a:lnTo>
                  <a:cubicBezTo>
                    <a:pt x="566284" y="90221"/>
                    <a:pt x="555390" y="88257"/>
                    <a:pt x="544386" y="87904"/>
                  </a:cubicBezTo>
                  <a:cubicBezTo>
                    <a:pt x="533250" y="88240"/>
                    <a:pt x="522225" y="90230"/>
                    <a:pt x="511675" y="93811"/>
                  </a:cubicBezTo>
                  <a:lnTo>
                    <a:pt x="483811" y="10444"/>
                  </a:lnTo>
                  <a:cubicBezTo>
                    <a:pt x="480658" y="2248"/>
                    <a:pt x="471458" y="-1841"/>
                    <a:pt x="463262" y="1312"/>
                  </a:cubicBezTo>
                  <a:cubicBezTo>
                    <a:pt x="459062" y="2927"/>
                    <a:pt x="455744" y="6245"/>
                    <a:pt x="454129" y="10444"/>
                  </a:cubicBezTo>
                  <a:lnTo>
                    <a:pt x="425886" y="93735"/>
                  </a:lnTo>
                  <a:cubicBezTo>
                    <a:pt x="415260" y="90156"/>
                    <a:pt x="404157" y="88191"/>
                    <a:pt x="392948" y="87904"/>
                  </a:cubicBezTo>
                  <a:cubicBezTo>
                    <a:pt x="381819" y="88248"/>
                    <a:pt x="370800" y="90212"/>
                    <a:pt x="360238" y="93735"/>
                  </a:cubicBezTo>
                  <a:lnTo>
                    <a:pt x="332373" y="10444"/>
                  </a:lnTo>
                  <a:cubicBezTo>
                    <a:pt x="329220" y="2248"/>
                    <a:pt x="320020" y="-1841"/>
                    <a:pt x="311824" y="1312"/>
                  </a:cubicBezTo>
                  <a:cubicBezTo>
                    <a:pt x="307625" y="2927"/>
                    <a:pt x="304307" y="6245"/>
                    <a:pt x="302691" y="10444"/>
                  </a:cubicBezTo>
                  <a:lnTo>
                    <a:pt x="274524" y="93735"/>
                  </a:lnTo>
                  <a:cubicBezTo>
                    <a:pt x="263862" y="90193"/>
                    <a:pt x="252740" y="88229"/>
                    <a:pt x="241511" y="87904"/>
                  </a:cubicBezTo>
                  <a:cubicBezTo>
                    <a:pt x="230375" y="88240"/>
                    <a:pt x="219350" y="90230"/>
                    <a:pt x="208800" y="93811"/>
                  </a:cubicBezTo>
                  <a:lnTo>
                    <a:pt x="180936" y="10444"/>
                  </a:lnTo>
                  <a:cubicBezTo>
                    <a:pt x="177783" y="2248"/>
                    <a:pt x="168583" y="-1841"/>
                    <a:pt x="160386" y="1312"/>
                  </a:cubicBezTo>
                  <a:cubicBezTo>
                    <a:pt x="156187" y="2927"/>
                    <a:pt x="152869" y="6245"/>
                    <a:pt x="151254" y="10444"/>
                  </a:cubicBezTo>
                  <a:lnTo>
                    <a:pt x="123011" y="93735"/>
                  </a:lnTo>
                  <a:cubicBezTo>
                    <a:pt x="112377" y="90188"/>
                    <a:pt x="101279" y="88224"/>
                    <a:pt x="90073" y="87904"/>
                  </a:cubicBezTo>
                  <a:cubicBezTo>
                    <a:pt x="78937" y="88240"/>
                    <a:pt x="67912" y="90230"/>
                    <a:pt x="57362" y="93811"/>
                  </a:cubicBezTo>
                  <a:lnTo>
                    <a:pt x="29498" y="10444"/>
                  </a:lnTo>
                  <a:cubicBezTo>
                    <a:pt x="26821" y="2519"/>
                    <a:pt x="18228" y="-1735"/>
                    <a:pt x="10303" y="941"/>
                  </a:cubicBezTo>
                  <a:cubicBezTo>
                    <a:pt x="2378" y="3618"/>
                    <a:pt x="-1876" y="12211"/>
                    <a:pt x="800" y="20136"/>
                  </a:cubicBezTo>
                  <a:lnTo>
                    <a:pt x="38205" y="130610"/>
                  </a:lnTo>
                  <a:cubicBezTo>
                    <a:pt x="40243" y="136648"/>
                    <a:pt x="45842" y="140765"/>
                    <a:pt x="52213" y="140908"/>
                  </a:cubicBezTo>
                  <a:lnTo>
                    <a:pt x="52213" y="186339"/>
                  </a:lnTo>
                  <a:lnTo>
                    <a:pt x="29498" y="299917"/>
                  </a:lnTo>
                  <a:lnTo>
                    <a:pt x="52213" y="299917"/>
                  </a:lnTo>
                  <a:lnTo>
                    <a:pt x="52213" y="428639"/>
                  </a:lnTo>
                  <a:lnTo>
                    <a:pt x="82501" y="428639"/>
                  </a:lnTo>
                  <a:lnTo>
                    <a:pt x="82501" y="299917"/>
                  </a:lnTo>
                  <a:lnTo>
                    <a:pt x="97645" y="299917"/>
                  </a:lnTo>
                  <a:lnTo>
                    <a:pt x="97645" y="428639"/>
                  </a:lnTo>
                  <a:lnTo>
                    <a:pt x="127932" y="428639"/>
                  </a:lnTo>
                  <a:lnTo>
                    <a:pt x="127932" y="299917"/>
                  </a:lnTo>
                  <a:lnTo>
                    <a:pt x="150648" y="299917"/>
                  </a:lnTo>
                  <a:lnTo>
                    <a:pt x="127932" y="186339"/>
                  </a:lnTo>
                  <a:lnTo>
                    <a:pt x="127932" y="140908"/>
                  </a:lnTo>
                  <a:cubicBezTo>
                    <a:pt x="134415" y="140892"/>
                    <a:pt x="140168" y="136751"/>
                    <a:pt x="142243" y="130610"/>
                  </a:cubicBezTo>
                  <a:lnTo>
                    <a:pt x="165792" y="61100"/>
                  </a:lnTo>
                  <a:lnTo>
                    <a:pt x="189340" y="130610"/>
                  </a:lnTo>
                  <a:cubicBezTo>
                    <a:pt x="191415" y="136751"/>
                    <a:pt x="197168" y="140892"/>
                    <a:pt x="203651" y="140908"/>
                  </a:cubicBezTo>
                  <a:lnTo>
                    <a:pt x="203651" y="428639"/>
                  </a:lnTo>
                  <a:lnTo>
                    <a:pt x="233939" y="428639"/>
                  </a:lnTo>
                  <a:lnTo>
                    <a:pt x="233939" y="254486"/>
                  </a:lnTo>
                  <a:lnTo>
                    <a:pt x="249082" y="254486"/>
                  </a:lnTo>
                  <a:lnTo>
                    <a:pt x="249082" y="428639"/>
                  </a:lnTo>
                  <a:lnTo>
                    <a:pt x="279370" y="428639"/>
                  </a:lnTo>
                  <a:lnTo>
                    <a:pt x="279370" y="140908"/>
                  </a:lnTo>
                  <a:cubicBezTo>
                    <a:pt x="285853" y="140892"/>
                    <a:pt x="291606" y="136751"/>
                    <a:pt x="293681" y="130610"/>
                  </a:cubicBezTo>
                  <a:lnTo>
                    <a:pt x="317229" y="61100"/>
                  </a:lnTo>
                  <a:lnTo>
                    <a:pt x="340778" y="130610"/>
                  </a:lnTo>
                  <a:cubicBezTo>
                    <a:pt x="342853" y="136751"/>
                    <a:pt x="348606" y="140892"/>
                    <a:pt x="355089" y="140908"/>
                  </a:cubicBezTo>
                  <a:lnTo>
                    <a:pt x="355089" y="186339"/>
                  </a:lnTo>
                  <a:lnTo>
                    <a:pt x="332373" y="299917"/>
                  </a:lnTo>
                  <a:lnTo>
                    <a:pt x="355089" y="299917"/>
                  </a:lnTo>
                  <a:lnTo>
                    <a:pt x="355089" y="428639"/>
                  </a:lnTo>
                  <a:lnTo>
                    <a:pt x="385376" y="428639"/>
                  </a:lnTo>
                  <a:lnTo>
                    <a:pt x="385376" y="299917"/>
                  </a:lnTo>
                  <a:lnTo>
                    <a:pt x="400520" y="299917"/>
                  </a:lnTo>
                  <a:lnTo>
                    <a:pt x="400520" y="428639"/>
                  </a:lnTo>
                  <a:lnTo>
                    <a:pt x="430808" y="428639"/>
                  </a:lnTo>
                  <a:lnTo>
                    <a:pt x="430808" y="299917"/>
                  </a:lnTo>
                  <a:lnTo>
                    <a:pt x="453523" y="299917"/>
                  </a:lnTo>
                  <a:lnTo>
                    <a:pt x="430808" y="186339"/>
                  </a:lnTo>
                  <a:lnTo>
                    <a:pt x="430808" y="140908"/>
                  </a:lnTo>
                  <a:cubicBezTo>
                    <a:pt x="437291" y="140892"/>
                    <a:pt x="443044" y="136751"/>
                    <a:pt x="445119" y="130610"/>
                  </a:cubicBezTo>
                  <a:lnTo>
                    <a:pt x="468667" y="61100"/>
                  </a:lnTo>
                  <a:lnTo>
                    <a:pt x="492216" y="130610"/>
                  </a:lnTo>
                  <a:cubicBezTo>
                    <a:pt x="494290" y="136751"/>
                    <a:pt x="500044" y="140892"/>
                    <a:pt x="506527" y="140908"/>
                  </a:cubicBezTo>
                  <a:lnTo>
                    <a:pt x="506527" y="428639"/>
                  </a:lnTo>
                  <a:lnTo>
                    <a:pt x="536814" y="428639"/>
                  </a:lnTo>
                  <a:lnTo>
                    <a:pt x="536814" y="254486"/>
                  </a:lnTo>
                  <a:lnTo>
                    <a:pt x="551958" y="254486"/>
                  </a:lnTo>
                  <a:lnTo>
                    <a:pt x="551958" y="428639"/>
                  </a:lnTo>
                  <a:lnTo>
                    <a:pt x="582245" y="428639"/>
                  </a:lnTo>
                  <a:lnTo>
                    <a:pt x="582245" y="140908"/>
                  </a:lnTo>
                  <a:cubicBezTo>
                    <a:pt x="588729" y="140892"/>
                    <a:pt x="594482" y="136751"/>
                    <a:pt x="596556" y="130610"/>
                  </a:cubicBezTo>
                  <a:lnTo>
                    <a:pt x="633961" y="20136"/>
                  </a:lnTo>
                  <a:cubicBezTo>
                    <a:pt x="636663" y="12221"/>
                    <a:pt x="632437" y="3614"/>
                    <a:pt x="624522" y="912"/>
                  </a:cubicBezTo>
                  <a:cubicBezTo>
                    <a:pt x="624513" y="910"/>
                    <a:pt x="624505" y="907"/>
                    <a:pt x="624497" y="904"/>
                  </a:cubicBezTo>
                  <a:close/>
                </a:path>
              </a:pathLst>
            </a:custGeom>
            <a:solidFill>
              <a:schemeClr val="accent1">
                <a:lumMod val="50000"/>
              </a:schemeClr>
            </a:solidFill>
            <a:ln w="7541" cap="flat">
              <a:noFill/>
              <a:prstDash val="solid"/>
              <a:miter/>
            </a:ln>
          </p:spPr>
          <p:txBody>
            <a:bodyPr rtlCol="0" anchor="ctr"/>
            <a:lstStyle/>
            <a:p>
              <a:endParaRPr lang="en-US"/>
            </a:p>
          </p:txBody>
        </p:sp>
      </p:grpSp>
      <p:sp>
        <p:nvSpPr>
          <p:cNvPr id="65" name="TextBox 64">
            <a:extLst>
              <a:ext uri="{FF2B5EF4-FFF2-40B4-BE49-F238E27FC236}">
                <a16:creationId xmlns:a16="http://schemas.microsoft.com/office/drawing/2014/main" id="{C1FA8F9B-92CD-4515-8A50-33EAB0770E63}"/>
              </a:ext>
            </a:extLst>
          </p:cNvPr>
          <p:cNvSpPr txBox="1"/>
          <p:nvPr/>
        </p:nvSpPr>
        <p:spPr>
          <a:xfrm>
            <a:off x="8799687" y="2396284"/>
            <a:ext cx="3337273" cy="422552"/>
          </a:xfrm>
          <a:prstGeom prst="rect">
            <a:avLst/>
          </a:prstGeom>
          <a:noFill/>
        </p:spPr>
        <p:txBody>
          <a:bodyPr wrap="square" rtlCol="0">
            <a:spAutoFit/>
          </a:bodyPr>
          <a:lstStyle/>
          <a:p>
            <a:pPr algn="ctr">
              <a:lnSpc>
                <a:spcPts val="1200"/>
              </a:lnSpc>
            </a:pPr>
            <a:r>
              <a:rPr lang="en-US" sz="1400" b="1" dirty="0">
                <a:solidFill>
                  <a:schemeClr val="tx2"/>
                </a:solidFill>
              </a:rPr>
              <a:t> </a:t>
            </a:r>
            <a:r>
              <a:rPr lang="en-US" sz="1400" b="1" dirty="0">
                <a:solidFill>
                  <a:schemeClr val="tx2"/>
                </a:solidFill>
                <a:highlight>
                  <a:srgbClr val="FFFF00"/>
                </a:highlight>
              </a:rPr>
              <a:t>XX</a:t>
            </a:r>
            <a:r>
              <a:rPr lang="en-US" sz="1400" b="1" dirty="0">
                <a:solidFill>
                  <a:schemeClr val="tx2"/>
                </a:solidFill>
              </a:rPr>
              <a:t>    </a:t>
            </a:r>
            <a:r>
              <a:rPr lang="en-US" sz="1400" b="1" dirty="0">
                <a:solidFill>
                  <a:schemeClr val="tx2"/>
                </a:solidFill>
                <a:latin typeface="Source Sans Pro" panose="020B0503030403020204" pitchFamily="34" charset="0"/>
                <a:ea typeface="Source Sans Pro" panose="020B0503030403020204" pitchFamily="34" charset="0"/>
              </a:rPr>
              <a:t>IDENTIFY ACTIVE POINTS NEEDED TO BE AT AVERAGE</a:t>
            </a:r>
            <a:endParaRPr lang="en-US" sz="1400" dirty="0">
              <a:solidFill>
                <a:schemeClr val="tx2"/>
              </a:solidFill>
              <a:latin typeface="Source Sans Pro" panose="020B0503030403020204" pitchFamily="34" charset="0"/>
              <a:ea typeface="Source Sans Pro" panose="020B0503030403020204" pitchFamily="34" charset="0"/>
            </a:endParaRPr>
          </a:p>
        </p:txBody>
      </p:sp>
      <p:grpSp>
        <p:nvGrpSpPr>
          <p:cNvPr id="13" name="Group 12">
            <a:extLst>
              <a:ext uri="{FF2B5EF4-FFF2-40B4-BE49-F238E27FC236}">
                <a16:creationId xmlns:a16="http://schemas.microsoft.com/office/drawing/2014/main" id="{8A7A5FE8-32D5-4A88-A772-91D42D572B51}"/>
              </a:ext>
            </a:extLst>
          </p:cNvPr>
          <p:cNvGrpSpPr/>
          <p:nvPr/>
        </p:nvGrpSpPr>
        <p:grpSpPr>
          <a:xfrm>
            <a:off x="9152553" y="1644902"/>
            <a:ext cx="2540445" cy="648860"/>
            <a:chOff x="9152553" y="1644902"/>
            <a:chExt cx="2540445" cy="648860"/>
          </a:xfrm>
        </p:grpSpPr>
        <p:sp>
          <p:nvSpPr>
            <p:cNvPr id="66" name="Rectangle 65">
              <a:extLst>
                <a:ext uri="{FF2B5EF4-FFF2-40B4-BE49-F238E27FC236}">
                  <a16:creationId xmlns:a16="http://schemas.microsoft.com/office/drawing/2014/main" id="{593A351B-AF77-4239-AF02-14B720E9CB8A}"/>
                </a:ext>
              </a:extLst>
            </p:cNvPr>
            <p:cNvSpPr/>
            <p:nvPr/>
          </p:nvSpPr>
          <p:spPr>
            <a:xfrm>
              <a:off x="9475511" y="2008922"/>
              <a:ext cx="2217487" cy="223271"/>
            </a:xfrm>
            <a:prstGeom prst="rect">
              <a:avLst/>
            </a:prstGeom>
            <a:solidFill>
              <a:srgbClr val="A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Graphic 66" descr="Thumbs up sign">
              <a:extLst>
                <a:ext uri="{FF2B5EF4-FFF2-40B4-BE49-F238E27FC236}">
                  <a16:creationId xmlns:a16="http://schemas.microsoft.com/office/drawing/2014/main" id="{75300195-6601-4E33-86DA-FA47123E11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9152553" y="1988962"/>
              <a:ext cx="304800" cy="304800"/>
            </a:xfrm>
            <a:prstGeom prst="rect">
              <a:avLst/>
            </a:prstGeom>
          </p:spPr>
        </p:pic>
        <p:sp>
          <p:nvSpPr>
            <p:cNvPr id="68" name="Rectangle 67">
              <a:extLst>
                <a:ext uri="{FF2B5EF4-FFF2-40B4-BE49-F238E27FC236}">
                  <a16:creationId xmlns:a16="http://schemas.microsoft.com/office/drawing/2014/main" id="{AE07D3B8-1A44-4A08-A2ED-B5E4FD509F12}"/>
                </a:ext>
              </a:extLst>
            </p:cNvPr>
            <p:cNvSpPr/>
            <p:nvPr/>
          </p:nvSpPr>
          <p:spPr>
            <a:xfrm>
              <a:off x="9475511" y="2008922"/>
              <a:ext cx="279209" cy="223271"/>
            </a:xfrm>
            <a:prstGeom prst="rect">
              <a:avLst/>
            </a:prstGeom>
            <a:solidFill>
              <a:srgbClr val="E2614E"/>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9" name="Straight Connector 68">
              <a:extLst>
                <a:ext uri="{FF2B5EF4-FFF2-40B4-BE49-F238E27FC236}">
                  <a16:creationId xmlns:a16="http://schemas.microsoft.com/office/drawing/2014/main" id="{2E4BC1A8-BBFA-4DC9-BCA0-A80DEE1BA4C3}"/>
                </a:ext>
              </a:extLst>
            </p:cNvPr>
            <p:cNvCxnSpPr/>
            <p:nvPr/>
          </p:nvCxnSpPr>
          <p:spPr>
            <a:xfrm>
              <a:off x="10854798" y="1957304"/>
              <a:ext cx="0" cy="321975"/>
            </a:xfrm>
            <a:prstGeom prst="line">
              <a:avLst/>
            </a:prstGeom>
            <a:ln w="28575">
              <a:solidFill>
                <a:srgbClr val="25878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0362089-8B7D-488C-8902-8DF84285DE8D}"/>
                </a:ext>
              </a:extLst>
            </p:cNvPr>
            <p:cNvCxnSpPr/>
            <p:nvPr/>
          </p:nvCxnSpPr>
          <p:spPr>
            <a:xfrm>
              <a:off x="10264248" y="1957304"/>
              <a:ext cx="0" cy="321975"/>
            </a:xfrm>
            <a:prstGeom prst="line">
              <a:avLst/>
            </a:prstGeom>
            <a:ln w="28575">
              <a:solidFill>
                <a:srgbClr val="258780"/>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EDA1BBF5-E541-4713-A6C7-33B07F4F796E}"/>
                </a:ext>
              </a:extLst>
            </p:cNvPr>
            <p:cNvSpPr txBox="1"/>
            <p:nvPr/>
          </p:nvSpPr>
          <p:spPr>
            <a:xfrm>
              <a:off x="9491766" y="1644902"/>
              <a:ext cx="709269" cy="402290"/>
            </a:xfrm>
            <a:prstGeom prst="rect">
              <a:avLst/>
            </a:prstGeom>
            <a:noFill/>
          </p:spPr>
          <p:txBody>
            <a:bodyPr wrap="square" rtlCol="0">
              <a:spAutoFit/>
            </a:bodyPr>
            <a:lstStyle/>
            <a:p>
              <a:pPr algn="ctr">
                <a:lnSpc>
                  <a:spcPts val="1200"/>
                </a:lnSpc>
              </a:pPr>
              <a:r>
                <a:rPr lang="en-US" sz="1200" dirty="0">
                  <a:solidFill>
                    <a:schemeClr val="accent1">
                      <a:lumMod val="50000"/>
                    </a:schemeClr>
                  </a:solidFill>
                  <a:latin typeface="Source Sans Pro" panose="020B0503030403020204" pitchFamily="34" charset="0"/>
                  <a:ea typeface="Source Sans Pro" panose="020B0503030403020204" pitchFamily="34" charset="0"/>
                </a:rPr>
                <a:t>below average</a:t>
              </a:r>
            </a:p>
          </p:txBody>
        </p:sp>
        <p:sp>
          <p:nvSpPr>
            <p:cNvPr id="72" name="TextBox 71">
              <a:extLst>
                <a:ext uri="{FF2B5EF4-FFF2-40B4-BE49-F238E27FC236}">
                  <a16:creationId xmlns:a16="http://schemas.microsoft.com/office/drawing/2014/main" id="{EDA3E2D7-31B3-4A33-AAA7-7783490FD610}"/>
                </a:ext>
              </a:extLst>
            </p:cNvPr>
            <p:cNvSpPr txBox="1"/>
            <p:nvPr/>
          </p:nvSpPr>
          <p:spPr>
            <a:xfrm>
              <a:off x="10215666" y="1644902"/>
              <a:ext cx="709269" cy="402290"/>
            </a:xfrm>
            <a:prstGeom prst="rect">
              <a:avLst/>
            </a:prstGeom>
            <a:noFill/>
          </p:spPr>
          <p:txBody>
            <a:bodyPr wrap="square" rtlCol="0">
              <a:spAutoFit/>
            </a:bodyPr>
            <a:lstStyle/>
            <a:p>
              <a:pPr algn="ctr">
                <a:lnSpc>
                  <a:spcPts val="1200"/>
                </a:lnSpc>
              </a:pPr>
              <a:r>
                <a:rPr lang="en-US" sz="1200" dirty="0">
                  <a:solidFill>
                    <a:schemeClr val="accent1">
                      <a:lumMod val="50000"/>
                    </a:schemeClr>
                  </a:solidFill>
                  <a:latin typeface="Source Sans Pro" panose="020B0503030403020204" pitchFamily="34" charset="0"/>
                  <a:ea typeface="Source Sans Pro" panose="020B0503030403020204" pitchFamily="34" charset="0"/>
                </a:rPr>
                <a:t>at average</a:t>
              </a:r>
            </a:p>
          </p:txBody>
        </p:sp>
        <p:sp>
          <p:nvSpPr>
            <p:cNvPr id="73" name="TextBox 72">
              <a:extLst>
                <a:ext uri="{FF2B5EF4-FFF2-40B4-BE49-F238E27FC236}">
                  <a16:creationId xmlns:a16="http://schemas.microsoft.com/office/drawing/2014/main" id="{78F2A225-C81C-4004-88D3-4A4AE9EF42BD}"/>
                </a:ext>
              </a:extLst>
            </p:cNvPr>
            <p:cNvSpPr txBox="1"/>
            <p:nvPr/>
          </p:nvSpPr>
          <p:spPr>
            <a:xfrm>
              <a:off x="10939566" y="1644902"/>
              <a:ext cx="709269" cy="402290"/>
            </a:xfrm>
            <a:prstGeom prst="rect">
              <a:avLst/>
            </a:prstGeom>
            <a:noFill/>
          </p:spPr>
          <p:txBody>
            <a:bodyPr wrap="square" rtlCol="0">
              <a:spAutoFit/>
            </a:bodyPr>
            <a:lstStyle/>
            <a:p>
              <a:pPr algn="ctr">
                <a:lnSpc>
                  <a:spcPts val="1200"/>
                </a:lnSpc>
              </a:pPr>
              <a:r>
                <a:rPr lang="en-US" sz="1200" dirty="0">
                  <a:solidFill>
                    <a:schemeClr val="accent1">
                      <a:lumMod val="50000"/>
                    </a:schemeClr>
                  </a:solidFill>
                  <a:latin typeface="Source Sans Pro" panose="020B0503030403020204" pitchFamily="34" charset="0"/>
                  <a:ea typeface="Source Sans Pro" panose="020B0503030403020204" pitchFamily="34" charset="0"/>
                </a:rPr>
                <a:t>above</a:t>
              </a:r>
            </a:p>
            <a:p>
              <a:pPr algn="ctr">
                <a:lnSpc>
                  <a:spcPts val="1200"/>
                </a:lnSpc>
              </a:pPr>
              <a:r>
                <a:rPr lang="en-US" sz="1200" dirty="0">
                  <a:solidFill>
                    <a:schemeClr val="accent1">
                      <a:lumMod val="50000"/>
                    </a:schemeClr>
                  </a:solidFill>
                  <a:latin typeface="Source Sans Pro" panose="020B0503030403020204" pitchFamily="34" charset="0"/>
                  <a:ea typeface="Source Sans Pro" panose="020B0503030403020204" pitchFamily="34" charset="0"/>
                </a:rPr>
                <a:t>average</a:t>
              </a:r>
            </a:p>
          </p:txBody>
        </p:sp>
      </p:grpSp>
      <p:sp>
        <p:nvSpPr>
          <p:cNvPr id="7" name="Rectangle 6">
            <a:extLst>
              <a:ext uri="{FF2B5EF4-FFF2-40B4-BE49-F238E27FC236}">
                <a16:creationId xmlns:a16="http://schemas.microsoft.com/office/drawing/2014/main" id="{628D6F60-B02F-4797-A3AB-A9F9A2EC2D73}"/>
              </a:ext>
            </a:extLst>
          </p:cNvPr>
          <p:cNvSpPr/>
          <p:nvPr/>
        </p:nvSpPr>
        <p:spPr>
          <a:xfrm>
            <a:off x="8848327" y="924128"/>
            <a:ext cx="3296204" cy="18947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9E6CEB84-27CA-4C5F-A5F8-E0836DD41214}"/>
              </a:ext>
            </a:extLst>
          </p:cNvPr>
          <p:cNvSpPr/>
          <p:nvPr/>
        </p:nvSpPr>
        <p:spPr>
          <a:xfrm>
            <a:off x="8848327" y="2898843"/>
            <a:ext cx="3296204" cy="18947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BDFAE364-B351-49ED-8E78-F3A29FC4ECFC}"/>
              </a:ext>
            </a:extLst>
          </p:cNvPr>
          <p:cNvSpPr/>
          <p:nvPr/>
        </p:nvSpPr>
        <p:spPr>
          <a:xfrm>
            <a:off x="8848327" y="4873558"/>
            <a:ext cx="3296204" cy="18947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Rounded Corners 77">
            <a:extLst>
              <a:ext uri="{FF2B5EF4-FFF2-40B4-BE49-F238E27FC236}">
                <a16:creationId xmlns:a16="http://schemas.microsoft.com/office/drawing/2014/main" id="{968DE9B8-073A-4FA7-B625-59B3F07AEA04}"/>
              </a:ext>
            </a:extLst>
          </p:cNvPr>
          <p:cNvSpPr/>
          <p:nvPr/>
        </p:nvSpPr>
        <p:spPr>
          <a:xfrm>
            <a:off x="8929254" y="4392651"/>
            <a:ext cx="343161" cy="307612"/>
          </a:xfrm>
          <a:prstGeom prst="roundRect">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79" name="TextBox 78">
            <a:extLst>
              <a:ext uri="{FF2B5EF4-FFF2-40B4-BE49-F238E27FC236}">
                <a16:creationId xmlns:a16="http://schemas.microsoft.com/office/drawing/2014/main" id="{D90383A5-6E66-491D-82A2-CAC56D32860E}"/>
              </a:ext>
            </a:extLst>
          </p:cNvPr>
          <p:cNvSpPr txBox="1"/>
          <p:nvPr/>
        </p:nvSpPr>
        <p:spPr>
          <a:xfrm>
            <a:off x="8838599" y="4429365"/>
            <a:ext cx="3337273" cy="422552"/>
          </a:xfrm>
          <a:prstGeom prst="rect">
            <a:avLst/>
          </a:prstGeom>
          <a:noFill/>
        </p:spPr>
        <p:txBody>
          <a:bodyPr wrap="square" rtlCol="0">
            <a:spAutoFit/>
          </a:bodyPr>
          <a:lstStyle/>
          <a:p>
            <a:pPr algn="ctr">
              <a:lnSpc>
                <a:spcPts val="1200"/>
              </a:lnSpc>
            </a:pPr>
            <a:r>
              <a:rPr lang="en-US" sz="1400" b="1" dirty="0">
                <a:solidFill>
                  <a:schemeClr val="tx2"/>
                </a:solidFill>
              </a:rPr>
              <a:t> </a:t>
            </a:r>
            <a:r>
              <a:rPr lang="en-US" sz="1400" b="1" dirty="0">
                <a:solidFill>
                  <a:schemeClr val="tx2"/>
                </a:solidFill>
                <a:highlight>
                  <a:srgbClr val="FFFF00"/>
                </a:highlight>
              </a:rPr>
              <a:t>XX</a:t>
            </a:r>
            <a:r>
              <a:rPr lang="en-US" sz="1400" b="1" dirty="0">
                <a:solidFill>
                  <a:schemeClr val="tx2"/>
                </a:solidFill>
              </a:rPr>
              <a:t>    </a:t>
            </a:r>
            <a:r>
              <a:rPr lang="en-US" sz="1400" b="1" dirty="0">
                <a:solidFill>
                  <a:schemeClr val="tx2"/>
                </a:solidFill>
                <a:latin typeface="Source Sans Pro" panose="020B0503030403020204" pitchFamily="34" charset="0"/>
                <a:ea typeface="Source Sans Pro" panose="020B0503030403020204" pitchFamily="34" charset="0"/>
              </a:rPr>
              <a:t>IDENTIFY CONTEMPLATIVE POINTS NEEDED TO BE AT AVERAGE</a:t>
            </a:r>
            <a:endParaRPr lang="en-US" sz="1400" dirty="0">
              <a:solidFill>
                <a:schemeClr val="tx2"/>
              </a:solidFill>
              <a:latin typeface="Source Sans Pro" panose="020B0503030403020204" pitchFamily="34" charset="0"/>
              <a:ea typeface="Source Sans Pro" panose="020B0503030403020204" pitchFamily="34" charset="0"/>
            </a:endParaRPr>
          </a:p>
        </p:txBody>
      </p:sp>
      <p:sp>
        <p:nvSpPr>
          <p:cNvPr id="80" name="Rectangle 79">
            <a:extLst>
              <a:ext uri="{FF2B5EF4-FFF2-40B4-BE49-F238E27FC236}">
                <a16:creationId xmlns:a16="http://schemas.microsoft.com/office/drawing/2014/main" id="{2B40F59D-BFFB-43DA-9CAD-262B9D61CA22}"/>
              </a:ext>
            </a:extLst>
          </p:cNvPr>
          <p:cNvSpPr/>
          <p:nvPr/>
        </p:nvSpPr>
        <p:spPr>
          <a:xfrm>
            <a:off x="9475511" y="4042003"/>
            <a:ext cx="2217487" cy="223271"/>
          </a:xfrm>
          <a:prstGeom prst="rect">
            <a:avLst/>
          </a:prstGeom>
          <a:solidFill>
            <a:srgbClr val="A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F8E74DAB-5C8D-45B0-B1B2-587602B692E8}"/>
              </a:ext>
            </a:extLst>
          </p:cNvPr>
          <p:cNvSpPr/>
          <p:nvPr/>
        </p:nvSpPr>
        <p:spPr>
          <a:xfrm>
            <a:off x="9475511" y="4042003"/>
            <a:ext cx="1068416" cy="223271"/>
          </a:xfrm>
          <a:prstGeom prst="rect">
            <a:avLst/>
          </a:prstGeom>
          <a:solidFill>
            <a:srgbClr val="E3CE57"/>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3" name="Straight Connector 82">
            <a:extLst>
              <a:ext uri="{FF2B5EF4-FFF2-40B4-BE49-F238E27FC236}">
                <a16:creationId xmlns:a16="http://schemas.microsoft.com/office/drawing/2014/main" id="{8430D6CB-3A3F-419F-9CDA-42A824DB2FBC}"/>
              </a:ext>
            </a:extLst>
          </p:cNvPr>
          <p:cNvCxnSpPr/>
          <p:nvPr/>
        </p:nvCxnSpPr>
        <p:spPr>
          <a:xfrm>
            <a:off x="10854798" y="3990385"/>
            <a:ext cx="0" cy="321975"/>
          </a:xfrm>
          <a:prstGeom prst="line">
            <a:avLst/>
          </a:prstGeom>
          <a:ln w="28575">
            <a:solidFill>
              <a:srgbClr val="25878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FFD1749-BC1F-4A9F-919A-A0833C98BECC}"/>
              </a:ext>
            </a:extLst>
          </p:cNvPr>
          <p:cNvCxnSpPr/>
          <p:nvPr/>
        </p:nvCxnSpPr>
        <p:spPr>
          <a:xfrm>
            <a:off x="10264248" y="3990385"/>
            <a:ext cx="0" cy="321975"/>
          </a:xfrm>
          <a:prstGeom prst="line">
            <a:avLst/>
          </a:prstGeom>
          <a:ln w="28575">
            <a:solidFill>
              <a:srgbClr val="258780"/>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4D310028-1C49-4665-994B-FD3836BADFAB}"/>
              </a:ext>
            </a:extLst>
          </p:cNvPr>
          <p:cNvSpPr txBox="1"/>
          <p:nvPr/>
        </p:nvSpPr>
        <p:spPr>
          <a:xfrm>
            <a:off x="9491766" y="3677983"/>
            <a:ext cx="709269" cy="402290"/>
          </a:xfrm>
          <a:prstGeom prst="rect">
            <a:avLst/>
          </a:prstGeom>
          <a:noFill/>
        </p:spPr>
        <p:txBody>
          <a:bodyPr wrap="square" rtlCol="0">
            <a:spAutoFit/>
          </a:bodyPr>
          <a:lstStyle/>
          <a:p>
            <a:pPr algn="ctr">
              <a:lnSpc>
                <a:spcPts val="1200"/>
              </a:lnSpc>
            </a:pPr>
            <a:r>
              <a:rPr lang="en-US" sz="1200" dirty="0">
                <a:solidFill>
                  <a:schemeClr val="accent1">
                    <a:lumMod val="50000"/>
                  </a:schemeClr>
                </a:solidFill>
                <a:latin typeface="Source Sans Pro" panose="020B0503030403020204" pitchFamily="34" charset="0"/>
                <a:ea typeface="Source Sans Pro" panose="020B0503030403020204" pitchFamily="34" charset="0"/>
              </a:rPr>
              <a:t>below average</a:t>
            </a:r>
          </a:p>
        </p:txBody>
      </p:sp>
      <p:sp>
        <p:nvSpPr>
          <p:cNvPr id="86" name="TextBox 85">
            <a:extLst>
              <a:ext uri="{FF2B5EF4-FFF2-40B4-BE49-F238E27FC236}">
                <a16:creationId xmlns:a16="http://schemas.microsoft.com/office/drawing/2014/main" id="{EBAD168B-4668-4905-BC50-72B5C904C13B}"/>
              </a:ext>
            </a:extLst>
          </p:cNvPr>
          <p:cNvSpPr txBox="1"/>
          <p:nvPr/>
        </p:nvSpPr>
        <p:spPr>
          <a:xfrm>
            <a:off x="10215666" y="3677983"/>
            <a:ext cx="709269" cy="402290"/>
          </a:xfrm>
          <a:prstGeom prst="rect">
            <a:avLst/>
          </a:prstGeom>
          <a:noFill/>
        </p:spPr>
        <p:txBody>
          <a:bodyPr wrap="square" rtlCol="0">
            <a:spAutoFit/>
          </a:bodyPr>
          <a:lstStyle/>
          <a:p>
            <a:pPr algn="ctr">
              <a:lnSpc>
                <a:spcPts val="1200"/>
              </a:lnSpc>
            </a:pPr>
            <a:r>
              <a:rPr lang="en-US" sz="1200" dirty="0">
                <a:solidFill>
                  <a:schemeClr val="accent1">
                    <a:lumMod val="50000"/>
                  </a:schemeClr>
                </a:solidFill>
                <a:latin typeface="Source Sans Pro" panose="020B0503030403020204" pitchFamily="34" charset="0"/>
                <a:ea typeface="Source Sans Pro" panose="020B0503030403020204" pitchFamily="34" charset="0"/>
              </a:rPr>
              <a:t>at average</a:t>
            </a:r>
          </a:p>
        </p:txBody>
      </p:sp>
      <p:sp>
        <p:nvSpPr>
          <p:cNvPr id="87" name="TextBox 86">
            <a:extLst>
              <a:ext uri="{FF2B5EF4-FFF2-40B4-BE49-F238E27FC236}">
                <a16:creationId xmlns:a16="http://schemas.microsoft.com/office/drawing/2014/main" id="{C8498AF1-7CEE-4A84-A3B3-738488B0D5C4}"/>
              </a:ext>
            </a:extLst>
          </p:cNvPr>
          <p:cNvSpPr txBox="1"/>
          <p:nvPr/>
        </p:nvSpPr>
        <p:spPr>
          <a:xfrm>
            <a:off x="10939566" y="3677983"/>
            <a:ext cx="709269" cy="402290"/>
          </a:xfrm>
          <a:prstGeom prst="rect">
            <a:avLst/>
          </a:prstGeom>
          <a:noFill/>
        </p:spPr>
        <p:txBody>
          <a:bodyPr wrap="square" rtlCol="0">
            <a:spAutoFit/>
          </a:bodyPr>
          <a:lstStyle/>
          <a:p>
            <a:pPr algn="ctr">
              <a:lnSpc>
                <a:spcPts val="1200"/>
              </a:lnSpc>
            </a:pPr>
            <a:r>
              <a:rPr lang="en-US" sz="1200" dirty="0">
                <a:solidFill>
                  <a:schemeClr val="accent1">
                    <a:lumMod val="50000"/>
                  </a:schemeClr>
                </a:solidFill>
                <a:latin typeface="Source Sans Pro" panose="020B0503030403020204" pitchFamily="34" charset="0"/>
                <a:ea typeface="Source Sans Pro" panose="020B0503030403020204" pitchFamily="34" charset="0"/>
              </a:rPr>
              <a:t>above</a:t>
            </a:r>
          </a:p>
          <a:p>
            <a:pPr algn="ctr">
              <a:lnSpc>
                <a:spcPts val="1200"/>
              </a:lnSpc>
            </a:pPr>
            <a:r>
              <a:rPr lang="en-US" sz="1200" dirty="0">
                <a:solidFill>
                  <a:schemeClr val="accent1">
                    <a:lumMod val="50000"/>
                  </a:schemeClr>
                </a:solidFill>
                <a:latin typeface="Source Sans Pro" panose="020B0503030403020204" pitchFamily="34" charset="0"/>
                <a:ea typeface="Source Sans Pro" panose="020B0503030403020204" pitchFamily="34" charset="0"/>
              </a:rPr>
              <a:t>average</a:t>
            </a:r>
          </a:p>
        </p:txBody>
      </p:sp>
      <p:sp>
        <p:nvSpPr>
          <p:cNvPr id="88" name="Rectangle: Rounded Corners 87">
            <a:extLst>
              <a:ext uri="{FF2B5EF4-FFF2-40B4-BE49-F238E27FC236}">
                <a16:creationId xmlns:a16="http://schemas.microsoft.com/office/drawing/2014/main" id="{2835B38B-44C6-425F-8F0E-37125D7EC0D1}"/>
              </a:ext>
            </a:extLst>
          </p:cNvPr>
          <p:cNvSpPr/>
          <p:nvPr/>
        </p:nvSpPr>
        <p:spPr>
          <a:xfrm>
            <a:off x="8929254" y="6289544"/>
            <a:ext cx="343161" cy="307612"/>
          </a:xfrm>
          <a:prstGeom prst="roundRect">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89" name="TextBox 88">
            <a:extLst>
              <a:ext uri="{FF2B5EF4-FFF2-40B4-BE49-F238E27FC236}">
                <a16:creationId xmlns:a16="http://schemas.microsoft.com/office/drawing/2014/main" id="{7EDA22B5-102E-48FB-A3BC-BCE6F4A1E82E}"/>
              </a:ext>
            </a:extLst>
          </p:cNvPr>
          <p:cNvSpPr txBox="1"/>
          <p:nvPr/>
        </p:nvSpPr>
        <p:spPr>
          <a:xfrm>
            <a:off x="8819143" y="6326258"/>
            <a:ext cx="3337273" cy="422552"/>
          </a:xfrm>
          <a:prstGeom prst="rect">
            <a:avLst/>
          </a:prstGeom>
          <a:noFill/>
        </p:spPr>
        <p:txBody>
          <a:bodyPr wrap="square" rtlCol="0">
            <a:spAutoFit/>
          </a:bodyPr>
          <a:lstStyle/>
          <a:p>
            <a:pPr algn="ctr">
              <a:lnSpc>
                <a:spcPts val="1200"/>
              </a:lnSpc>
            </a:pPr>
            <a:r>
              <a:rPr lang="en-US" sz="1400" b="1" dirty="0">
                <a:solidFill>
                  <a:schemeClr val="tx2"/>
                </a:solidFill>
              </a:rPr>
              <a:t> </a:t>
            </a:r>
            <a:r>
              <a:rPr lang="en-US" sz="1400" b="1" dirty="0">
                <a:solidFill>
                  <a:schemeClr val="tx2"/>
                </a:solidFill>
                <a:highlight>
                  <a:srgbClr val="FFFF00"/>
                </a:highlight>
              </a:rPr>
              <a:t>XX</a:t>
            </a:r>
            <a:r>
              <a:rPr lang="en-US" sz="1400" b="1" dirty="0">
                <a:solidFill>
                  <a:schemeClr val="tx2"/>
                </a:solidFill>
              </a:rPr>
              <a:t>    </a:t>
            </a:r>
            <a:r>
              <a:rPr lang="en-US" sz="1400" b="1" dirty="0">
                <a:solidFill>
                  <a:schemeClr val="tx2"/>
                </a:solidFill>
                <a:latin typeface="Source Sans Pro" panose="020B0503030403020204" pitchFamily="34" charset="0"/>
                <a:ea typeface="Source Sans Pro" panose="020B0503030403020204" pitchFamily="34" charset="0"/>
              </a:rPr>
              <a:t>IDENTIFY SOCIAL POINTS NEEDED TO BE AT AVERAGE</a:t>
            </a:r>
            <a:endParaRPr lang="en-US" sz="1400" dirty="0">
              <a:solidFill>
                <a:schemeClr val="tx2"/>
              </a:solidFill>
              <a:latin typeface="Source Sans Pro" panose="020B0503030403020204" pitchFamily="34" charset="0"/>
              <a:ea typeface="Source Sans Pro" panose="020B0503030403020204" pitchFamily="34" charset="0"/>
            </a:endParaRPr>
          </a:p>
        </p:txBody>
      </p:sp>
      <p:sp>
        <p:nvSpPr>
          <p:cNvPr id="90" name="Rectangle 89">
            <a:extLst>
              <a:ext uri="{FF2B5EF4-FFF2-40B4-BE49-F238E27FC236}">
                <a16:creationId xmlns:a16="http://schemas.microsoft.com/office/drawing/2014/main" id="{55F10985-D8D7-46A5-814F-1A1969EF1504}"/>
              </a:ext>
            </a:extLst>
          </p:cNvPr>
          <p:cNvSpPr/>
          <p:nvPr/>
        </p:nvSpPr>
        <p:spPr>
          <a:xfrm>
            <a:off x="9475511" y="5938896"/>
            <a:ext cx="2217487" cy="223271"/>
          </a:xfrm>
          <a:prstGeom prst="rect">
            <a:avLst/>
          </a:prstGeom>
          <a:solidFill>
            <a:srgbClr val="A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3DC0E02F-58EA-40E1-B12C-C501FE4830AA}"/>
              </a:ext>
            </a:extLst>
          </p:cNvPr>
          <p:cNvSpPr/>
          <p:nvPr/>
        </p:nvSpPr>
        <p:spPr>
          <a:xfrm>
            <a:off x="9475511" y="5938896"/>
            <a:ext cx="1818275" cy="223271"/>
          </a:xfrm>
          <a:prstGeom prst="rect">
            <a:avLst/>
          </a:prstGeom>
          <a:solidFill>
            <a:srgbClr val="768F4E"/>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3" name="Straight Connector 92">
            <a:extLst>
              <a:ext uri="{FF2B5EF4-FFF2-40B4-BE49-F238E27FC236}">
                <a16:creationId xmlns:a16="http://schemas.microsoft.com/office/drawing/2014/main" id="{358C22C2-0B7D-4C8B-8028-6CA3D999DF15}"/>
              </a:ext>
            </a:extLst>
          </p:cNvPr>
          <p:cNvCxnSpPr/>
          <p:nvPr/>
        </p:nvCxnSpPr>
        <p:spPr>
          <a:xfrm>
            <a:off x="10854798" y="5887278"/>
            <a:ext cx="0" cy="321975"/>
          </a:xfrm>
          <a:prstGeom prst="line">
            <a:avLst/>
          </a:prstGeom>
          <a:ln w="28575">
            <a:solidFill>
              <a:srgbClr val="25878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E848EF2-0D75-4A17-88AC-225A514CDB04}"/>
              </a:ext>
            </a:extLst>
          </p:cNvPr>
          <p:cNvCxnSpPr/>
          <p:nvPr/>
        </p:nvCxnSpPr>
        <p:spPr>
          <a:xfrm>
            <a:off x="10264248" y="5887278"/>
            <a:ext cx="0" cy="321975"/>
          </a:xfrm>
          <a:prstGeom prst="line">
            <a:avLst/>
          </a:prstGeom>
          <a:ln w="28575">
            <a:solidFill>
              <a:srgbClr val="258780"/>
            </a:solidFil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99977861-8D4B-4C2F-9EE9-2A077154C3F4}"/>
              </a:ext>
            </a:extLst>
          </p:cNvPr>
          <p:cNvSpPr txBox="1"/>
          <p:nvPr/>
        </p:nvSpPr>
        <p:spPr>
          <a:xfrm>
            <a:off x="9491766" y="5574876"/>
            <a:ext cx="709269" cy="402290"/>
          </a:xfrm>
          <a:prstGeom prst="rect">
            <a:avLst/>
          </a:prstGeom>
          <a:noFill/>
        </p:spPr>
        <p:txBody>
          <a:bodyPr wrap="square" rtlCol="0">
            <a:spAutoFit/>
          </a:bodyPr>
          <a:lstStyle/>
          <a:p>
            <a:pPr algn="ctr">
              <a:lnSpc>
                <a:spcPts val="1200"/>
              </a:lnSpc>
            </a:pPr>
            <a:r>
              <a:rPr lang="en-US" sz="1200" dirty="0">
                <a:solidFill>
                  <a:schemeClr val="accent1">
                    <a:lumMod val="50000"/>
                  </a:schemeClr>
                </a:solidFill>
                <a:latin typeface="Source Sans Pro" panose="020B0503030403020204" pitchFamily="34" charset="0"/>
                <a:ea typeface="Source Sans Pro" panose="020B0503030403020204" pitchFamily="34" charset="0"/>
              </a:rPr>
              <a:t>below average</a:t>
            </a:r>
          </a:p>
        </p:txBody>
      </p:sp>
      <p:sp>
        <p:nvSpPr>
          <p:cNvPr id="96" name="TextBox 95">
            <a:extLst>
              <a:ext uri="{FF2B5EF4-FFF2-40B4-BE49-F238E27FC236}">
                <a16:creationId xmlns:a16="http://schemas.microsoft.com/office/drawing/2014/main" id="{F9D5F0CC-F3D1-4699-913F-1FF96300E8C0}"/>
              </a:ext>
            </a:extLst>
          </p:cNvPr>
          <p:cNvSpPr txBox="1"/>
          <p:nvPr/>
        </p:nvSpPr>
        <p:spPr>
          <a:xfrm>
            <a:off x="10215666" y="5574876"/>
            <a:ext cx="709269" cy="402290"/>
          </a:xfrm>
          <a:prstGeom prst="rect">
            <a:avLst/>
          </a:prstGeom>
          <a:noFill/>
        </p:spPr>
        <p:txBody>
          <a:bodyPr wrap="square" rtlCol="0">
            <a:spAutoFit/>
          </a:bodyPr>
          <a:lstStyle/>
          <a:p>
            <a:pPr algn="ctr">
              <a:lnSpc>
                <a:spcPts val="1200"/>
              </a:lnSpc>
            </a:pPr>
            <a:r>
              <a:rPr lang="en-US" sz="1200" dirty="0">
                <a:solidFill>
                  <a:schemeClr val="accent1">
                    <a:lumMod val="50000"/>
                  </a:schemeClr>
                </a:solidFill>
                <a:latin typeface="Source Sans Pro" panose="020B0503030403020204" pitchFamily="34" charset="0"/>
                <a:ea typeface="Source Sans Pro" panose="020B0503030403020204" pitchFamily="34" charset="0"/>
              </a:rPr>
              <a:t>at average</a:t>
            </a:r>
          </a:p>
        </p:txBody>
      </p:sp>
      <p:sp>
        <p:nvSpPr>
          <p:cNvPr id="97" name="TextBox 96">
            <a:extLst>
              <a:ext uri="{FF2B5EF4-FFF2-40B4-BE49-F238E27FC236}">
                <a16:creationId xmlns:a16="http://schemas.microsoft.com/office/drawing/2014/main" id="{DEDA2704-6ED3-4839-9033-8D81C83E8CAA}"/>
              </a:ext>
            </a:extLst>
          </p:cNvPr>
          <p:cNvSpPr txBox="1"/>
          <p:nvPr/>
        </p:nvSpPr>
        <p:spPr>
          <a:xfrm>
            <a:off x="10939566" y="5574876"/>
            <a:ext cx="709269" cy="402290"/>
          </a:xfrm>
          <a:prstGeom prst="rect">
            <a:avLst/>
          </a:prstGeom>
          <a:noFill/>
        </p:spPr>
        <p:txBody>
          <a:bodyPr wrap="square" rtlCol="0">
            <a:spAutoFit/>
          </a:bodyPr>
          <a:lstStyle/>
          <a:p>
            <a:pPr algn="ctr">
              <a:lnSpc>
                <a:spcPts val="1200"/>
              </a:lnSpc>
            </a:pPr>
            <a:r>
              <a:rPr lang="en-US" sz="1200" dirty="0">
                <a:solidFill>
                  <a:schemeClr val="accent1">
                    <a:lumMod val="50000"/>
                  </a:schemeClr>
                </a:solidFill>
                <a:latin typeface="Source Sans Pro" panose="020B0503030403020204" pitchFamily="34" charset="0"/>
                <a:ea typeface="Source Sans Pro" panose="020B0503030403020204" pitchFamily="34" charset="0"/>
              </a:rPr>
              <a:t>above</a:t>
            </a:r>
          </a:p>
          <a:p>
            <a:pPr algn="ctr">
              <a:lnSpc>
                <a:spcPts val="1200"/>
              </a:lnSpc>
            </a:pPr>
            <a:r>
              <a:rPr lang="en-US" sz="1200" dirty="0">
                <a:solidFill>
                  <a:schemeClr val="accent1">
                    <a:lumMod val="50000"/>
                  </a:schemeClr>
                </a:solidFill>
                <a:latin typeface="Source Sans Pro" panose="020B0503030403020204" pitchFamily="34" charset="0"/>
                <a:ea typeface="Source Sans Pro" panose="020B0503030403020204" pitchFamily="34" charset="0"/>
              </a:rPr>
              <a:t>average</a:t>
            </a:r>
          </a:p>
        </p:txBody>
      </p:sp>
      <p:pic>
        <p:nvPicPr>
          <p:cNvPr id="98" name="Graphic 97" descr="Thumbs up sign">
            <a:extLst>
              <a:ext uri="{FF2B5EF4-FFF2-40B4-BE49-F238E27FC236}">
                <a16:creationId xmlns:a16="http://schemas.microsoft.com/office/drawing/2014/main" id="{79C1FE3A-79CC-4C7C-AFBD-32E5D2988F6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36559" y="5873329"/>
            <a:ext cx="304800" cy="304800"/>
          </a:xfrm>
          <a:prstGeom prst="rect">
            <a:avLst/>
          </a:prstGeom>
        </p:spPr>
      </p:pic>
      <p:sp>
        <p:nvSpPr>
          <p:cNvPr id="99" name="TextBox 98">
            <a:extLst>
              <a:ext uri="{FF2B5EF4-FFF2-40B4-BE49-F238E27FC236}">
                <a16:creationId xmlns:a16="http://schemas.microsoft.com/office/drawing/2014/main" id="{7C5E1F08-8825-4C93-8EA0-FD1AA2DAF970}"/>
              </a:ext>
            </a:extLst>
          </p:cNvPr>
          <p:cNvSpPr txBox="1"/>
          <p:nvPr/>
        </p:nvSpPr>
        <p:spPr>
          <a:xfrm>
            <a:off x="6394" y="970057"/>
            <a:ext cx="4376449" cy="707886"/>
          </a:xfrm>
          <a:prstGeom prst="rect">
            <a:avLst/>
          </a:prstGeom>
          <a:solidFill>
            <a:schemeClr val="bg1"/>
          </a:solidFill>
        </p:spPr>
        <p:txBody>
          <a:bodyPr wrap="square" rtlCol="0">
            <a:spAutoFit/>
          </a:bodyPr>
          <a:lstStyle/>
          <a:p>
            <a:endParaRPr lang="en-US" sz="2000" b="1" dirty="0">
              <a:solidFill>
                <a:schemeClr val="accent1">
                  <a:lumMod val="50000"/>
                </a:schemeClr>
              </a:solidFill>
            </a:endParaRPr>
          </a:p>
          <a:p>
            <a:r>
              <a:rPr lang="en-US" sz="2000" b="1" dirty="0">
                <a:solidFill>
                  <a:schemeClr val="accent1">
                    <a:lumMod val="50000"/>
                  </a:schemeClr>
                </a:solidFill>
                <a:latin typeface="Source Sans Pro" panose="020B0503030403020204" pitchFamily="34" charset="0"/>
                <a:ea typeface="Source Sans Pro" panose="020B0503030403020204" pitchFamily="34" charset="0"/>
              </a:rPr>
              <a:t>EPS EXPERIENCE INDEX EVALUATION</a:t>
            </a:r>
          </a:p>
        </p:txBody>
      </p:sp>
      <p:sp>
        <p:nvSpPr>
          <p:cNvPr id="100" name="TextBox 99">
            <a:extLst>
              <a:ext uri="{FF2B5EF4-FFF2-40B4-BE49-F238E27FC236}">
                <a16:creationId xmlns:a16="http://schemas.microsoft.com/office/drawing/2014/main" id="{7C4C1E40-0B58-40AB-B64A-C1E4AC4292C7}"/>
              </a:ext>
            </a:extLst>
          </p:cNvPr>
          <p:cNvSpPr txBox="1"/>
          <p:nvPr/>
        </p:nvSpPr>
        <p:spPr>
          <a:xfrm>
            <a:off x="-11764" y="1975837"/>
            <a:ext cx="2697895" cy="400110"/>
          </a:xfrm>
          <a:prstGeom prst="rect">
            <a:avLst/>
          </a:prstGeom>
          <a:solidFill>
            <a:schemeClr val="bg1"/>
          </a:solidFill>
        </p:spPr>
        <p:txBody>
          <a:bodyPr wrap="square" rtlCol="0">
            <a:spAutoFit/>
          </a:bodyPr>
          <a:lstStyle/>
          <a:p>
            <a:r>
              <a:rPr lang="en-US" sz="2000" b="1" dirty="0">
                <a:solidFill>
                  <a:schemeClr val="accent1">
                    <a:lumMod val="50000"/>
                  </a:schemeClr>
                </a:solidFill>
                <a:latin typeface="Source Sans Pro" panose="020B0503030403020204" pitchFamily="34" charset="0"/>
                <a:ea typeface="Source Sans Pro" panose="020B0503030403020204" pitchFamily="34" charset="0"/>
              </a:rPr>
              <a:t>SCENARIO TOOL</a:t>
            </a:r>
          </a:p>
        </p:txBody>
      </p:sp>
      <p:sp>
        <p:nvSpPr>
          <p:cNvPr id="101" name="TextBox 100">
            <a:extLst>
              <a:ext uri="{FF2B5EF4-FFF2-40B4-BE49-F238E27FC236}">
                <a16:creationId xmlns:a16="http://schemas.microsoft.com/office/drawing/2014/main" id="{2D05FD58-7959-4659-948B-A44B758CE559}"/>
              </a:ext>
            </a:extLst>
          </p:cNvPr>
          <p:cNvSpPr txBox="1"/>
          <p:nvPr/>
        </p:nvSpPr>
        <p:spPr>
          <a:xfrm>
            <a:off x="-11764" y="5594526"/>
            <a:ext cx="2697895" cy="400110"/>
          </a:xfrm>
          <a:prstGeom prst="rect">
            <a:avLst/>
          </a:prstGeom>
          <a:solidFill>
            <a:schemeClr val="bg1"/>
          </a:solidFill>
        </p:spPr>
        <p:txBody>
          <a:bodyPr wrap="square" rtlCol="0">
            <a:spAutoFit/>
          </a:bodyPr>
          <a:lstStyle/>
          <a:p>
            <a:r>
              <a:rPr lang="en-US" sz="2000" b="1" dirty="0">
                <a:solidFill>
                  <a:schemeClr val="accent1">
                    <a:lumMod val="50000"/>
                  </a:schemeClr>
                </a:solidFill>
                <a:latin typeface="Source Sans Pro" panose="020B0503030403020204" pitchFamily="34" charset="0"/>
                <a:ea typeface="Source Sans Pro" panose="020B0503030403020204" pitchFamily="34" charset="0"/>
              </a:rPr>
              <a:t>WALKABILITY TOOL</a:t>
            </a:r>
          </a:p>
        </p:txBody>
      </p:sp>
      <p:sp>
        <p:nvSpPr>
          <p:cNvPr id="102" name="TextBox 101">
            <a:extLst>
              <a:ext uri="{FF2B5EF4-FFF2-40B4-BE49-F238E27FC236}">
                <a16:creationId xmlns:a16="http://schemas.microsoft.com/office/drawing/2014/main" id="{49907E3E-DFC9-46A3-8431-6330796C6EC7}"/>
              </a:ext>
            </a:extLst>
          </p:cNvPr>
          <p:cNvSpPr txBox="1"/>
          <p:nvPr/>
        </p:nvSpPr>
        <p:spPr>
          <a:xfrm>
            <a:off x="6005439" y="1277833"/>
            <a:ext cx="2697895" cy="400110"/>
          </a:xfrm>
          <a:prstGeom prst="rect">
            <a:avLst/>
          </a:prstGeom>
          <a:solidFill>
            <a:schemeClr val="bg1"/>
          </a:solidFill>
        </p:spPr>
        <p:txBody>
          <a:bodyPr wrap="square" rtlCol="0">
            <a:spAutoFit/>
          </a:bodyPr>
          <a:lstStyle/>
          <a:p>
            <a:pPr algn="r"/>
            <a:r>
              <a:rPr lang="en-US" sz="2000" b="1" dirty="0">
                <a:solidFill>
                  <a:schemeClr val="accent1">
                    <a:lumMod val="50000"/>
                  </a:schemeClr>
                </a:solidFill>
                <a:latin typeface="Source Sans Pro" panose="020B0503030403020204" pitchFamily="34" charset="0"/>
                <a:ea typeface="Source Sans Pro" panose="020B0503030403020204" pitchFamily="34" charset="0"/>
              </a:rPr>
              <a:t>AMENITIES LIST</a:t>
            </a:r>
          </a:p>
        </p:txBody>
      </p:sp>
      <p:sp>
        <p:nvSpPr>
          <p:cNvPr id="3" name="TextBox 2">
            <a:extLst>
              <a:ext uri="{FF2B5EF4-FFF2-40B4-BE49-F238E27FC236}">
                <a16:creationId xmlns:a16="http://schemas.microsoft.com/office/drawing/2014/main" id="{B39C9F69-B689-4522-8803-6708A82F5C0A}"/>
              </a:ext>
            </a:extLst>
          </p:cNvPr>
          <p:cNvSpPr txBox="1"/>
          <p:nvPr/>
        </p:nvSpPr>
        <p:spPr>
          <a:xfrm>
            <a:off x="7107117" y="2550194"/>
            <a:ext cx="1855470" cy="369332"/>
          </a:xfrm>
          <a:prstGeom prst="rect">
            <a:avLst/>
          </a:prstGeom>
          <a:noFill/>
        </p:spPr>
        <p:txBody>
          <a:bodyPr wrap="square" rtlCol="0">
            <a:spAutoFit/>
          </a:bodyPr>
          <a:lstStyle/>
          <a:p>
            <a:r>
              <a:rPr lang="en-US" dirty="0">
                <a:solidFill>
                  <a:schemeClr val="tx2"/>
                </a:solidFill>
                <a:latin typeface="Source Sans Pro" panose="020B0503030403020204" pitchFamily="34" charset="0"/>
                <a:ea typeface="Source Sans Pro" panose="020B0503030403020204" pitchFamily="34" charset="0"/>
              </a:rPr>
              <a:t>below average</a:t>
            </a:r>
          </a:p>
        </p:txBody>
      </p:sp>
      <p:cxnSp>
        <p:nvCxnSpPr>
          <p:cNvPr id="11" name="Straight Connector 10">
            <a:extLst>
              <a:ext uri="{FF2B5EF4-FFF2-40B4-BE49-F238E27FC236}">
                <a16:creationId xmlns:a16="http://schemas.microsoft.com/office/drawing/2014/main" id="{6B5953AD-8B82-4B29-B1C8-BF14F83B9314}"/>
              </a:ext>
            </a:extLst>
          </p:cNvPr>
          <p:cNvCxnSpPr/>
          <p:nvPr/>
        </p:nvCxnSpPr>
        <p:spPr>
          <a:xfrm>
            <a:off x="6096000" y="2349064"/>
            <a:ext cx="2644684" cy="0"/>
          </a:xfrm>
          <a:prstGeom prst="line">
            <a:avLst/>
          </a:prstGeom>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AF586CA-E4C4-4FEC-B814-0E49804D9FEF}"/>
              </a:ext>
            </a:extLst>
          </p:cNvPr>
          <p:cNvCxnSpPr/>
          <p:nvPr/>
        </p:nvCxnSpPr>
        <p:spPr>
          <a:xfrm>
            <a:off x="6096000" y="2582528"/>
            <a:ext cx="2644684" cy="0"/>
          </a:xfrm>
          <a:prstGeom prst="line">
            <a:avLst/>
          </a:prstGeom>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nvGrpSpPr>
          <p:cNvPr id="104" name="Graphic 30" descr="Dance steps">
            <a:extLst>
              <a:ext uri="{FF2B5EF4-FFF2-40B4-BE49-F238E27FC236}">
                <a16:creationId xmlns:a16="http://schemas.microsoft.com/office/drawing/2014/main" id="{0B4C941A-AE8C-4AC9-B6E4-57288EAF191F}"/>
              </a:ext>
            </a:extLst>
          </p:cNvPr>
          <p:cNvGrpSpPr/>
          <p:nvPr/>
        </p:nvGrpSpPr>
        <p:grpSpPr>
          <a:xfrm>
            <a:off x="-10899" y="6000000"/>
            <a:ext cx="379167" cy="457331"/>
            <a:chOff x="1050526" y="5828199"/>
            <a:chExt cx="538021" cy="648932"/>
          </a:xfrm>
          <a:solidFill>
            <a:srgbClr val="254061"/>
          </a:solidFill>
        </p:grpSpPr>
        <p:sp>
          <p:nvSpPr>
            <p:cNvPr id="105" name="Freeform: Shape 104">
              <a:extLst>
                <a:ext uri="{FF2B5EF4-FFF2-40B4-BE49-F238E27FC236}">
                  <a16:creationId xmlns:a16="http://schemas.microsoft.com/office/drawing/2014/main" id="{1DE9891A-A65B-429A-92E0-F85D41727F9A}"/>
                </a:ext>
              </a:extLst>
            </p:cNvPr>
            <p:cNvSpPr/>
            <p:nvPr/>
          </p:nvSpPr>
          <p:spPr>
            <a:xfrm>
              <a:off x="1110549" y="6355974"/>
              <a:ext cx="116921" cy="121157"/>
            </a:xfrm>
            <a:custGeom>
              <a:avLst/>
              <a:gdLst>
                <a:gd name="connsiteX0" fmla="*/ 0 w 116921"/>
                <a:gd name="connsiteY0" fmla="*/ 26056 h 121157"/>
                <a:gd name="connsiteX1" fmla="*/ 9608 w 116921"/>
                <a:gd name="connsiteY1" fmla="*/ 79859 h 121157"/>
                <a:gd name="connsiteX2" fmla="*/ 12913 w 116921"/>
                <a:gd name="connsiteY2" fmla="*/ 91695 h 121157"/>
                <a:gd name="connsiteX3" fmla="*/ 73018 w 116921"/>
                <a:gd name="connsiteY3" fmla="*/ 118904 h 121157"/>
                <a:gd name="connsiteX4" fmla="*/ 84854 w 116921"/>
                <a:gd name="connsiteY4" fmla="*/ 115522 h 121157"/>
                <a:gd name="connsiteX5" fmla="*/ 115599 w 116921"/>
                <a:gd name="connsiteY5" fmla="*/ 63564 h 121157"/>
                <a:gd name="connsiteX6" fmla="*/ 112294 w 116921"/>
                <a:gd name="connsiteY6" fmla="*/ 51727 h 121157"/>
                <a:gd name="connsiteX7" fmla="*/ 92541 w 116921"/>
                <a:gd name="connsiteY7" fmla="*/ 0 h 121157"/>
                <a:gd name="connsiteX8" fmla="*/ 307 w 116921"/>
                <a:gd name="connsiteY8" fmla="*/ 25748 h 12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21" h="121157">
                  <a:moveTo>
                    <a:pt x="0" y="26056"/>
                  </a:moveTo>
                  <a:cubicBezTo>
                    <a:pt x="1743" y="44220"/>
                    <a:pt x="4957" y="62214"/>
                    <a:pt x="9608" y="79859"/>
                  </a:cubicBezTo>
                  <a:lnTo>
                    <a:pt x="12913" y="91695"/>
                  </a:lnTo>
                  <a:cubicBezTo>
                    <a:pt x="19600" y="118443"/>
                    <a:pt x="50574" y="125360"/>
                    <a:pt x="73018" y="118904"/>
                  </a:cubicBezTo>
                  <a:lnTo>
                    <a:pt x="84854" y="115522"/>
                  </a:lnTo>
                  <a:cubicBezTo>
                    <a:pt x="107648" y="109606"/>
                    <a:pt x="121385" y="86392"/>
                    <a:pt x="115599" y="63564"/>
                  </a:cubicBezTo>
                  <a:lnTo>
                    <a:pt x="112294" y="51727"/>
                  </a:lnTo>
                  <a:cubicBezTo>
                    <a:pt x="107506" y="33851"/>
                    <a:pt x="100887" y="16517"/>
                    <a:pt x="92541" y="0"/>
                  </a:cubicBezTo>
                  <a:lnTo>
                    <a:pt x="307" y="25748"/>
                  </a:lnTo>
                  <a:close/>
                </a:path>
              </a:pathLst>
            </a:custGeom>
            <a:solidFill>
              <a:schemeClr val="accent1">
                <a:lumMod val="50000"/>
              </a:schemeClr>
            </a:solidFill>
            <a:ln w="7640"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FE5805A6-B5E4-44E2-95F5-B4515EC3D719}"/>
                </a:ext>
              </a:extLst>
            </p:cNvPr>
            <p:cNvSpPr/>
            <p:nvPr/>
          </p:nvSpPr>
          <p:spPr>
            <a:xfrm>
              <a:off x="1050526" y="6080766"/>
              <a:ext cx="154082" cy="267675"/>
            </a:xfrm>
            <a:custGeom>
              <a:avLst/>
              <a:gdLst>
                <a:gd name="connsiteX0" fmla="*/ 46573 w 154082"/>
                <a:gd name="connsiteY0" fmla="*/ 267676 h 267675"/>
                <a:gd name="connsiteX1" fmla="*/ 141957 w 154082"/>
                <a:gd name="connsiteY1" fmla="*/ 242004 h 267675"/>
                <a:gd name="connsiteX2" fmla="*/ 122588 w 154082"/>
                <a:gd name="connsiteY2" fmla="*/ 25180 h 267675"/>
                <a:gd name="connsiteX3" fmla="*/ 122588 w 154082"/>
                <a:gd name="connsiteY3" fmla="*/ 25180 h 267675"/>
                <a:gd name="connsiteX4" fmla="*/ 60023 w 154082"/>
                <a:gd name="connsiteY4" fmla="*/ 1507 h 267675"/>
                <a:gd name="connsiteX5" fmla="*/ 3684 w 154082"/>
                <a:gd name="connsiteY5" fmla="*/ 58076 h 267675"/>
                <a:gd name="connsiteX6" fmla="*/ 46573 w 154082"/>
                <a:gd name="connsiteY6" fmla="*/ 267676 h 26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82" h="267675">
                  <a:moveTo>
                    <a:pt x="46573" y="267676"/>
                  </a:moveTo>
                  <a:lnTo>
                    <a:pt x="141957" y="242004"/>
                  </a:lnTo>
                  <a:cubicBezTo>
                    <a:pt x="121051" y="163145"/>
                    <a:pt x="192531" y="111341"/>
                    <a:pt x="122588" y="25180"/>
                  </a:cubicBezTo>
                  <a:lnTo>
                    <a:pt x="122588" y="25180"/>
                  </a:lnTo>
                  <a:cubicBezTo>
                    <a:pt x="108377" y="5443"/>
                    <a:pt x="83739" y="-3879"/>
                    <a:pt x="60023" y="1507"/>
                  </a:cubicBezTo>
                  <a:cubicBezTo>
                    <a:pt x="31344" y="6884"/>
                    <a:pt x="8944" y="29376"/>
                    <a:pt x="3684" y="58076"/>
                  </a:cubicBezTo>
                  <a:cubicBezTo>
                    <a:pt x="-7076" y="119565"/>
                    <a:pt x="5298" y="196426"/>
                    <a:pt x="46573" y="267676"/>
                  </a:cubicBezTo>
                  <a:close/>
                </a:path>
              </a:pathLst>
            </a:custGeom>
            <a:solidFill>
              <a:schemeClr val="accent1">
                <a:lumMod val="50000"/>
              </a:schemeClr>
            </a:solidFill>
            <a:ln w="7640"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B2A3A3F3-ED7A-4F46-9C0C-5C1783331538}"/>
                </a:ext>
              </a:extLst>
            </p:cNvPr>
            <p:cNvSpPr/>
            <p:nvPr/>
          </p:nvSpPr>
          <p:spPr>
            <a:xfrm>
              <a:off x="1359056" y="6092572"/>
              <a:ext cx="127497" cy="129902"/>
            </a:xfrm>
            <a:custGeom>
              <a:avLst/>
              <a:gdLst>
                <a:gd name="connsiteX0" fmla="*/ 127497 w 127497"/>
                <a:gd name="connsiteY0" fmla="*/ 43119 h 129902"/>
                <a:gd name="connsiteX1" fmla="*/ 107667 w 127497"/>
                <a:gd name="connsiteY1" fmla="*/ 95999 h 129902"/>
                <a:gd name="connsiteX2" fmla="*/ 102133 w 127497"/>
                <a:gd name="connsiteY2" fmla="*/ 107298 h 129902"/>
                <a:gd name="connsiteX3" fmla="*/ 36417 w 127497"/>
                <a:gd name="connsiteY3" fmla="*/ 123516 h 129902"/>
                <a:gd name="connsiteX4" fmla="*/ 25118 w 127497"/>
                <a:gd name="connsiteY4" fmla="*/ 117982 h 129902"/>
                <a:gd name="connsiteX5" fmla="*/ 3982 w 127497"/>
                <a:gd name="connsiteY5" fmla="*/ 59875 h 129902"/>
                <a:gd name="connsiteX6" fmla="*/ 9592 w 127497"/>
                <a:gd name="connsiteY6" fmla="*/ 48576 h 129902"/>
                <a:gd name="connsiteX7" fmla="*/ 39107 w 127497"/>
                <a:gd name="connsiteY7" fmla="*/ 0 h 129902"/>
                <a:gd name="connsiteX8" fmla="*/ 127497 w 127497"/>
                <a:gd name="connsiteY8" fmla="*/ 43119 h 12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497" h="129902">
                  <a:moveTo>
                    <a:pt x="127497" y="43119"/>
                  </a:moveTo>
                  <a:cubicBezTo>
                    <a:pt x="122307" y="61247"/>
                    <a:pt x="115677" y="78929"/>
                    <a:pt x="107667" y="95999"/>
                  </a:cubicBezTo>
                  <a:lnTo>
                    <a:pt x="102133" y="107298"/>
                  </a:lnTo>
                  <a:cubicBezTo>
                    <a:pt x="90450" y="133046"/>
                    <a:pt x="57861" y="134276"/>
                    <a:pt x="36417" y="123516"/>
                  </a:cubicBezTo>
                  <a:lnTo>
                    <a:pt x="25118" y="117982"/>
                  </a:lnTo>
                  <a:cubicBezTo>
                    <a:pt x="3408" y="107615"/>
                    <a:pt x="-5994" y="81767"/>
                    <a:pt x="3982" y="59875"/>
                  </a:cubicBezTo>
                  <a:lnTo>
                    <a:pt x="9592" y="48576"/>
                  </a:lnTo>
                  <a:cubicBezTo>
                    <a:pt x="17742" y="31416"/>
                    <a:pt x="27632" y="15139"/>
                    <a:pt x="39107" y="0"/>
                  </a:cubicBezTo>
                  <a:lnTo>
                    <a:pt x="127497" y="43119"/>
                  </a:lnTo>
                  <a:close/>
                </a:path>
              </a:pathLst>
            </a:custGeom>
            <a:solidFill>
              <a:schemeClr val="accent1">
                <a:lumMod val="50000"/>
              </a:schemeClr>
            </a:solidFill>
            <a:ln w="7640"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DD728526-BF16-406C-8487-FE39057AFE01}"/>
                </a:ext>
              </a:extLst>
            </p:cNvPr>
            <p:cNvSpPr/>
            <p:nvPr/>
          </p:nvSpPr>
          <p:spPr>
            <a:xfrm>
              <a:off x="1419453" y="5828199"/>
              <a:ext cx="169094" cy="269061"/>
            </a:xfrm>
            <a:custGeom>
              <a:avLst/>
              <a:gdLst>
                <a:gd name="connsiteX0" fmla="*/ 89005 w 169094"/>
                <a:gd name="connsiteY0" fmla="*/ 269061 h 269061"/>
                <a:gd name="connsiteX1" fmla="*/ 0 w 169094"/>
                <a:gd name="connsiteY1" fmla="*/ 226634 h 269061"/>
                <a:gd name="connsiteX2" fmla="*/ 58261 w 169094"/>
                <a:gd name="connsiteY2" fmla="*/ 16804 h 269061"/>
                <a:gd name="connsiteX3" fmla="*/ 58261 w 169094"/>
                <a:gd name="connsiteY3" fmla="*/ 16804 h 269061"/>
                <a:gd name="connsiteX4" fmla="*/ 124054 w 169094"/>
                <a:gd name="connsiteY4" fmla="*/ 4967 h 269061"/>
                <a:gd name="connsiteX5" fmla="*/ 169094 w 169094"/>
                <a:gd name="connsiteY5" fmla="*/ 70760 h 269061"/>
                <a:gd name="connsiteX6" fmla="*/ 89005 w 169094"/>
                <a:gd name="connsiteY6" fmla="*/ 269061 h 26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094" h="269061">
                  <a:moveTo>
                    <a:pt x="89005" y="269061"/>
                  </a:moveTo>
                  <a:lnTo>
                    <a:pt x="0" y="226634"/>
                  </a:lnTo>
                  <a:cubicBezTo>
                    <a:pt x="34587" y="153463"/>
                    <a:pt x="-26133" y="88976"/>
                    <a:pt x="58261" y="16804"/>
                  </a:cubicBezTo>
                  <a:lnTo>
                    <a:pt x="58261" y="16804"/>
                  </a:lnTo>
                  <a:cubicBezTo>
                    <a:pt x="75812" y="-22"/>
                    <a:pt x="101739" y="-4686"/>
                    <a:pt x="124054" y="4967"/>
                  </a:cubicBezTo>
                  <a:cubicBezTo>
                    <a:pt x="151249" y="15447"/>
                    <a:pt x="169164" y="41615"/>
                    <a:pt x="169094" y="70760"/>
                  </a:cubicBezTo>
                  <a:cubicBezTo>
                    <a:pt x="168556" y="133171"/>
                    <a:pt x="142500" y="206266"/>
                    <a:pt x="89005" y="269061"/>
                  </a:cubicBezTo>
                  <a:close/>
                </a:path>
              </a:pathLst>
            </a:custGeom>
            <a:solidFill>
              <a:schemeClr val="accent1">
                <a:lumMod val="50000"/>
              </a:schemeClr>
            </a:solidFill>
            <a:ln w="7640" cap="flat">
              <a:noFill/>
              <a:prstDash val="solid"/>
              <a:miter/>
            </a:ln>
          </p:spPr>
          <p:txBody>
            <a:bodyPr rtlCol="0" anchor="ctr"/>
            <a:lstStyle/>
            <a:p>
              <a:endParaRPr lang="en-US"/>
            </a:p>
          </p:txBody>
        </p:sp>
      </p:grpSp>
    </p:spTree>
    <p:extLst>
      <p:ext uri="{BB962C8B-B14F-4D97-AF65-F5344CB8AC3E}">
        <p14:creationId xmlns:p14="http://schemas.microsoft.com/office/powerpoint/2010/main" val="112366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E0210EEE-30D2-4BBB-AF46-CE6AB987A955}"/>
              </a:ext>
            </a:extLst>
          </p:cNvPr>
          <p:cNvSpPr>
            <a:spLocks noGrp="1"/>
          </p:cNvSpPr>
          <p:nvPr>
            <p:ph type="title"/>
          </p:nvPr>
        </p:nvSpPr>
        <p:spPr>
          <a:xfrm>
            <a:off x="6394" y="795020"/>
            <a:ext cx="12191887" cy="605032"/>
          </a:xfrm>
        </p:spPr>
        <p:txBody>
          <a:bodyPr>
            <a:normAutofit fontScale="90000"/>
          </a:bodyPr>
          <a:lstStyle/>
          <a:p>
            <a:pPr>
              <a:lnSpc>
                <a:spcPct val="150000"/>
              </a:lnSpc>
            </a:pPr>
            <a:r>
              <a:rPr lang="en-US" sz="4200" b="1" spc="600" dirty="0">
                <a:solidFill>
                  <a:schemeClr val="tx2"/>
                </a:solidFill>
                <a:latin typeface="Source Sans Pro" panose="020B0503030403020204" pitchFamily="34" charset="0"/>
                <a:ea typeface="Source Sans Pro" panose="020B0503030403020204" pitchFamily="34" charset="0"/>
                <a:cs typeface="Trebuchet MS" charset="0"/>
              </a:rPr>
              <a:t>APPLICATION: </a:t>
            </a:r>
            <a:r>
              <a:rPr lang="en-US" sz="4200" spc="600" dirty="0">
                <a:solidFill>
                  <a:schemeClr val="tx2"/>
                </a:solidFill>
                <a:latin typeface="Source Sans Pro" panose="020B0503030403020204" pitchFamily="34" charset="0"/>
                <a:ea typeface="Source Sans Pro" panose="020B0503030403020204" pitchFamily="34" charset="0"/>
                <a:cs typeface="Trebuchet MS" charset="0"/>
              </a:rPr>
              <a:t>MASTER/SECTOR PLAN</a:t>
            </a:r>
            <a:br>
              <a:rPr lang="en-US" sz="4200" b="1" spc="600" dirty="0">
                <a:solidFill>
                  <a:schemeClr val="tx2"/>
                </a:solidFill>
                <a:latin typeface="Source Sans Pro" panose="020B0503030403020204" pitchFamily="34" charset="0"/>
                <a:ea typeface="Source Sans Pro" panose="020B0503030403020204" pitchFamily="34" charset="0"/>
                <a:cs typeface="Trebuchet MS" charset="0"/>
              </a:rPr>
            </a:br>
            <a:br>
              <a:rPr lang="en-US" sz="3100" kern="1400" spc="600" dirty="0">
                <a:solidFill>
                  <a:schemeClr val="tx2"/>
                </a:solidFill>
                <a:latin typeface="+mn-lt"/>
              </a:rPr>
            </a:br>
            <a:endParaRPr lang="en-US" sz="3100" kern="1400" spc="600" dirty="0">
              <a:solidFill>
                <a:schemeClr val="tx2"/>
              </a:solidFill>
              <a:latin typeface="+mn-lt"/>
            </a:endParaRPr>
          </a:p>
        </p:txBody>
      </p:sp>
      <p:pic>
        <p:nvPicPr>
          <p:cNvPr id="15" name="Picture 14">
            <a:extLst>
              <a:ext uri="{FF2B5EF4-FFF2-40B4-BE49-F238E27FC236}">
                <a16:creationId xmlns:a16="http://schemas.microsoft.com/office/drawing/2014/main" id="{26CC0C67-537A-4C4F-B09F-9383D120D2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05893" y="3074479"/>
            <a:ext cx="2080493" cy="2692403"/>
          </a:xfrm>
          <a:prstGeom prst="rect">
            <a:avLst/>
          </a:prstGeom>
        </p:spPr>
      </p:pic>
      <p:pic>
        <p:nvPicPr>
          <p:cNvPr id="16" name="Picture 15">
            <a:extLst>
              <a:ext uri="{FF2B5EF4-FFF2-40B4-BE49-F238E27FC236}">
                <a16:creationId xmlns:a16="http://schemas.microsoft.com/office/drawing/2014/main" id="{1E2FC152-5167-47BF-86B9-3778477E36D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29071" y="3085633"/>
            <a:ext cx="2063258" cy="2670098"/>
          </a:xfrm>
          <a:prstGeom prst="rect">
            <a:avLst/>
          </a:prstGeom>
        </p:spPr>
      </p:pic>
      <p:pic>
        <p:nvPicPr>
          <p:cNvPr id="18" name="Picture 17">
            <a:extLst>
              <a:ext uri="{FF2B5EF4-FFF2-40B4-BE49-F238E27FC236}">
                <a16:creationId xmlns:a16="http://schemas.microsoft.com/office/drawing/2014/main" id="{C0820E92-A260-4752-95AB-176859DD9F7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81784" y="3074479"/>
            <a:ext cx="2080493" cy="2692403"/>
          </a:xfrm>
          <a:prstGeom prst="rect">
            <a:avLst/>
          </a:prstGeom>
        </p:spPr>
      </p:pic>
      <p:sp>
        <p:nvSpPr>
          <p:cNvPr id="19" name="Plus Sign 18">
            <a:extLst>
              <a:ext uri="{FF2B5EF4-FFF2-40B4-BE49-F238E27FC236}">
                <a16:creationId xmlns:a16="http://schemas.microsoft.com/office/drawing/2014/main" id="{3A5EB8AB-02A7-4C7A-A6D3-1F39919CD860}"/>
              </a:ext>
            </a:extLst>
          </p:cNvPr>
          <p:cNvSpPr/>
          <p:nvPr/>
        </p:nvSpPr>
        <p:spPr bwMode="auto">
          <a:xfrm>
            <a:off x="3723637" y="4300085"/>
            <a:ext cx="381000" cy="381000"/>
          </a:xfrm>
          <a:prstGeom prst="mathPlus">
            <a:avLst/>
          </a:prstGeom>
          <a:solidFill>
            <a:srgbClr val="A7A9AC"/>
          </a:solidFill>
          <a:ln w="15875" cap="flat">
            <a:noFill/>
            <a:prstDash val="sysDash"/>
            <a:miter lim="800000"/>
            <a:headEnd/>
            <a:tailEnd/>
          </a:ln>
        </p:spPr>
        <p:txBody>
          <a:bodyPr vert="horz" wrap="square" lIns="91440" tIns="45720" rIns="91440" bIns="45720" numCol="1" rtlCol="0" anchor="t" anchorCtr="0" compatLnSpc="1">
            <a:prstTxWarp prst="textNoShape">
              <a:avLst/>
            </a:prstTxWarp>
          </a:bodyPr>
          <a:lstStyle/>
          <a:p>
            <a:pPr algn="ctr"/>
            <a:endParaRPr lang="en-US" dirty="0">
              <a:highlight>
                <a:srgbClr val="D3D3D3"/>
              </a:highlight>
            </a:endParaRPr>
          </a:p>
        </p:txBody>
      </p:sp>
      <p:sp>
        <p:nvSpPr>
          <p:cNvPr id="20" name="Plus Sign 19">
            <a:extLst>
              <a:ext uri="{FF2B5EF4-FFF2-40B4-BE49-F238E27FC236}">
                <a16:creationId xmlns:a16="http://schemas.microsoft.com/office/drawing/2014/main" id="{781681C5-C8F9-4620-9941-8E0E55620A53}"/>
              </a:ext>
            </a:extLst>
          </p:cNvPr>
          <p:cNvSpPr/>
          <p:nvPr/>
        </p:nvSpPr>
        <p:spPr bwMode="auto">
          <a:xfrm>
            <a:off x="8093585" y="4300085"/>
            <a:ext cx="381000" cy="381000"/>
          </a:xfrm>
          <a:prstGeom prst="mathPlus">
            <a:avLst/>
          </a:prstGeom>
          <a:solidFill>
            <a:srgbClr val="A7A9AC"/>
          </a:solidFill>
          <a:ln w="15875" cap="flat">
            <a:noFill/>
            <a:prstDash val="sysDash"/>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21" name="Text Placeholder 6">
            <a:extLst>
              <a:ext uri="{FF2B5EF4-FFF2-40B4-BE49-F238E27FC236}">
                <a16:creationId xmlns:a16="http://schemas.microsoft.com/office/drawing/2014/main" id="{B3909CA2-0C8E-4E1A-ABCC-0287A1281778}"/>
              </a:ext>
            </a:extLst>
          </p:cNvPr>
          <p:cNvSpPr txBox="1">
            <a:spLocks/>
          </p:cNvSpPr>
          <p:nvPr/>
        </p:nvSpPr>
        <p:spPr bwMode="auto">
          <a:xfrm>
            <a:off x="578337" y="5867400"/>
            <a:ext cx="249756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6350" indent="-6350" algn="l" rtl="0" eaLnBrk="1" fontAlgn="base" hangingPunct="1">
              <a:spcBef>
                <a:spcPct val="20000"/>
              </a:spcBef>
              <a:spcAft>
                <a:spcPct val="0"/>
              </a:spcAft>
              <a:buFont typeface="Arial" charset="0"/>
              <a:defRPr lang="en-US" sz="3600" b="0" kern="1200" dirty="0">
                <a:solidFill>
                  <a:schemeClr val="tx2">
                    <a:lumMod val="75000"/>
                  </a:schemeClr>
                </a:solidFill>
                <a:latin typeface="Calibri" pitchFamily="34" charset="0"/>
                <a:ea typeface="+mj-ea"/>
                <a:cs typeface="+mj-cs"/>
              </a:defRPr>
            </a:lvl1pPr>
            <a:lvl2pPr marL="406400" indent="-342900" algn="l" rtl="0" eaLnBrk="1" fontAlgn="base" hangingPunct="1">
              <a:lnSpc>
                <a:spcPts val="2000"/>
              </a:lnSpc>
              <a:spcBef>
                <a:spcPts val="400"/>
              </a:spcBef>
              <a:spcAft>
                <a:spcPts val="300"/>
              </a:spcAft>
              <a:buClr>
                <a:srgbClr val="2B4C73"/>
              </a:buClr>
              <a:buFont typeface="Wingdings" panose="05000000000000000000" pitchFamily="2" charset="2"/>
              <a:buChar char="§"/>
              <a:tabLst>
                <a:tab pos="282575" algn="l"/>
              </a:tabLst>
              <a:defRPr lang="en-US" sz="2400" kern="1200" dirty="0">
                <a:solidFill>
                  <a:srgbClr val="292929"/>
                </a:solidFill>
                <a:latin typeface="Calibri" pitchFamily="34" charset="0"/>
                <a:ea typeface="+mn-ea"/>
                <a:cs typeface="+mn-cs"/>
              </a:defRPr>
            </a:lvl2pPr>
            <a:lvl3pPr marL="401638" indent="0" algn="l" rtl="0" eaLnBrk="1" fontAlgn="base" hangingPunct="1">
              <a:lnSpc>
                <a:spcPts val="2000"/>
              </a:lnSpc>
              <a:spcBef>
                <a:spcPct val="0"/>
              </a:spcBef>
              <a:spcAft>
                <a:spcPts val="800"/>
              </a:spcAft>
              <a:buFont typeface="Wingdings" pitchFamily="2" charset="2"/>
              <a:defRPr lang="en-US" sz="1800" i="1" kern="1200">
                <a:solidFill>
                  <a:srgbClr val="292929"/>
                </a:solidFill>
                <a:latin typeface="Calibri" pitchFamily="34" charset="0"/>
                <a:ea typeface="+mn-ea"/>
                <a:cs typeface="+mn-cs"/>
              </a:defRPr>
            </a:lvl3pPr>
            <a:lvl4pPr marL="512763" indent="-231775" algn="l" rtl="0" eaLnBrk="1" fontAlgn="base" hangingPunct="1">
              <a:lnSpc>
                <a:spcPts val="1800"/>
              </a:lnSpc>
              <a:spcBef>
                <a:spcPts val="400"/>
              </a:spcBef>
              <a:spcAft>
                <a:spcPts val="300"/>
              </a:spcAft>
              <a:buClr>
                <a:srgbClr val="376092"/>
              </a:buClr>
              <a:buSzPct val="100000"/>
              <a:buFont typeface="Wingdings" pitchFamily="2" charset="2"/>
              <a:buChar char="§"/>
              <a:tabLst>
                <a:tab pos="512763" algn="l"/>
              </a:tabLst>
              <a:defRPr lang="en-US" sz="1600" kern="1200" dirty="0">
                <a:solidFill>
                  <a:srgbClr val="292929"/>
                </a:solidFill>
                <a:latin typeface="Calibri" pitchFamily="34" charset="0"/>
                <a:ea typeface="+mn-ea"/>
                <a:cs typeface="+mn-cs"/>
              </a:defRPr>
            </a:lvl4pPr>
            <a:lvl5pPr marL="512763" indent="-3175" algn="l" rtl="0" eaLnBrk="1" fontAlgn="base" hangingPunct="1">
              <a:lnSpc>
                <a:spcPts val="1800"/>
              </a:lnSpc>
              <a:spcBef>
                <a:spcPct val="0"/>
              </a:spcBef>
              <a:spcAft>
                <a:spcPts val="600"/>
              </a:spcAft>
              <a:buFont typeface="Arial" charset="0"/>
              <a:defRPr lang="en-US" sz="1600" i="1" kern="1200" dirty="0">
                <a:solidFill>
                  <a:srgbClr val="292929"/>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1638" marR="0" lvl="2" indent="0" algn="l" defTabSz="914400" rtl="0" eaLnBrk="1" fontAlgn="base" latinLnBrk="0" hangingPunct="1">
              <a:lnSpc>
                <a:spcPts val="1500"/>
              </a:lnSpc>
              <a:spcBef>
                <a:spcPct val="0"/>
              </a:spcBef>
              <a:spcAft>
                <a:spcPts val="0"/>
              </a:spcAft>
              <a:buClrTx/>
              <a:buSzTx/>
              <a:buFont typeface="Wingdings" pitchFamily="2" charset="2"/>
              <a:buNone/>
              <a:tabLst/>
              <a:defRPr/>
            </a:pPr>
            <a:r>
              <a:rPr kumimoji="0" lang="en-US" sz="1400" b="0" i="1" u="none" strike="noStrike" kern="1200" cap="none" spc="0" normalizeH="0" baseline="0" noProof="0" dirty="0">
                <a:ln>
                  <a:noFill/>
                </a:ln>
                <a:solidFill>
                  <a:schemeClr val="tx1"/>
                </a:solidFill>
                <a:effectLst/>
                <a:uLnTx/>
                <a:uFillTx/>
                <a:latin typeface="Calibri" pitchFamily="34" charset="0"/>
                <a:ea typeface="+mn-ea"/>
                <a:cs typeface="+mn-cs"/>
              </a:rPr>
              <a:t>Above Average (&gt; 80</a:t>
            </a:r>
            <a:r>
              <a:rPr kumimoji="0" lang="en-US" sz="1400" b="0" i="1" u="none" strike="noStrike" kern="1200" cap="none" spc="0" normalizeH="0" baseline="30000" noProof="0" dirty="0">
                <a:ln>
                  <a:noFill/>
                </a:ln>
                <a:solidFill>
                  <a:schemeClr val="tx1"/>
                </a:solidFill>
                <a:effectLst/>
                <a:uLnTx/>
                <a:uFillTx/>
                <a:latin typeface="Calibri" pitchFamily="34" charset="0"/>
                <a:ea typeface="+mn-ea"/>
                <a:cs typeface="+mn-cs"/>
              </a:rPr>
              <a:t>th</a:t>
            </a:r>
            <a:r>
              <a:rPr lang="en-US" sz="1400" dirty="0">
                <a:solidFill>
                  <a:schemeClr val="tx1"/>
                </a:solidFill>
              </a:rPr>
              <a:t>)</a:t>
            </a:r>
          </a:p>
          <a:p>
            <a:pPr marL="401638" marR="0" lvl="2" indent="0" algn="l" defTabSz="914400" rtl="0" eaLnBrk="1" fontAlgn="base" latinLnBrk="0" hangingPunct="1">
              <a:lnSpc>
                <a:spcPts val="1500"/>
              </a:lnSpc>
              <a:spcBef>
                <a:spcPct val="0"/>
              </a:spcBef>
              <a:spcAft>
                <a:spcPts val="0"/>
              </a:spcAft>
              <a:buClrTx/>
              <a:buSzTx/>
              <a:buFont typeface="Wingdings" pitchFamily="2" charset="2"/>
              <a:buNone/>
              <a:tabLst/>
              <a:defRPr/>
            </a:pPr>
            <a:r>
              <a:rPr kumimoji="0" lang="en-US" sz="1400" b="0" i="1" u="none" strike="noStrike" kern="1200" cap="none" spc="0" normalizeH="0" baseline="0" noProof="0" dirty="0">
                <a:ln>
                  <a:noFill/>
                </a:ln>
                <a:solidFill>
                  <a:schemeClr val="tx1"/>
                </a:solidFill>
                <a:effectLst/>
                <a:uLnTx/>
                <a:uFillTx/>
                <a:latin typeface="Calibri" pitchFamily="34" charset="0"/>
                <a:ea typeface="+mn-ea"/>
                <a:cs typeface="+mn-cs"/>
              </a:rPr>
              <a:t>Above Average (60</a:t>
            </a:r>
            <a:r>
              <a:rPr kumimoji="0" lang="en-US" sz="1400" b="0" i="1" u="none" strike="noStrike" kern="1200" cap="none" spc="0" normalizeH="0" baseline="30000" noProof="0" dirty="0">
                <a:ln>
                  <a:noFill/>
                </a:ln>
                <a:solidFill>
                  <a:schemeClr val="tx1"/>
                </a:solidFill>
                <a:effectLst/>
                <a:uLnTx/>
                <a:uFillTx/>
                <a:latin typeface="Calibri" pitchFamily="34" charset="0"/>
                <a:ea typeface="+mn-ea"/>
                <a:cs typeface="+mn-cs"/>
              </a:rPr>
              <a:t>th</a:t>
            </a:r>
            <a:r>
              <a:rPr kumimoji="0" lang="en-US" sz="1400" b="0" i="1" u="none" strike="noStrike" kern="1200" cap="none" spc="0" normalizeH="0" baseline="0" noProof="0" dirty="0">
                <a:ln>
                  <a:noFill/>
                </a:ln>
                <a:solidFill>
                  <a:schemeClr val="tx1"/>
                </a:solidFill>
                <a:effectLst/>
                <a:uLnTx/>
                <a:uFillTx/>
                <a:latin typeface="Calibri" pitchFamily="34" charset="0"/>
                <a:ea typeface="+mn-ea"/>
                <a:cs typeface="+mn-cs"/>
              </a:rPr>
              <a:t> -80</a:t>
            </a:r>
            <a:r>
              <a:rPr kumimoji="0" lang="en-US" sz="1400" b="0" i="1" u="none" strike="noStrike" kern="1200" cap="none" spc="0" normalizeH="0" baseline="30000" noProof="0" dirty="0">
                <a:ln>
                  <a:noFill/>
                </a:ln>
                <a:solidFill>
                  <a:schemeClr val="tx1"/>
                </a:solidFill>
                <a:effectLst/>
                <a:uLnTx/>
                <a:uFillTx/>
                <a:latin typeface="Calibri" pitchFamily="34" charset="0"/>
                <a:ea typeface="+mn-ea"/>
                <a:cs typeface="+mn-cs"/>
              </a:rPr>
              <a:t>th</a:t>
            </a:r>
            <a:r>
              <a:rPr lang="en-US" sz="1400" dirty="0">
                <a:solidFill>
                  <a:schemeClr val="tx1"/>
                </a:solidFill>
              </a:rPr>
              <a:t>)</a:t>
            </a:r>
            <a:endParaRPr kumimoji="0" lang="en-US" sz="1400" b="0" i="1" u="none" strike="noStrike" kern="1200" cap="none" spc="0" normalizeH="0" baseline="0" noProof="0" dirty="0">
              <a:ln>
                <a:noFill/>
              </a:ln>
              <a:solidFill>
                <a:schemeClr val="tx1"/>
              </a:solidFill>
              <a:effectLst/>
              <a:uLnTx/>
              <a:uFillTx/>
              <a:latin typeface="Calibri" pitchFamily="34" charset="0"/>
              <a:ea typeface="+mn-ea"/>
              <a:cs typeface="+mn-cs"/>
            </a:endParaRPr>
          </a:p>
          <a:p>
            <a:pPr marL="401638" marR="0" lvl="2" indent="0" algn="l" defTabSz="914400" rtl="0" eaLnBrk="1" fontAlgn="base" latinLnBrk="0" hangingPunct="1">
              <a:lnSpc>
                <a:spcPts val="1500"/>
              </a:lnSpc>
              <a:spcBef>
                <a:spcPct val="0"/>
              </a:spcBef>
              <a:spcAft>
                <a:spcPts val="0"/>
              </a:spcAft>
              <a:buClrTx/>
              <a:buSzTx/>
              <a:buFont typeface="Wingdings" pitchFamily="2" charset="2"/>
              <a:buNone/>
              <a:tabLst/>
              <a:defRPr/>
            </a:pPr>
            <a:r>
              <a:rPr lang="en-US" sz="1400" dirty="0">
                <a:solidFill>
                  <a:schemeClr val="tx1"/>
                </a:solidFill>
              </a:rPr>
              <a:t>At Average</a:t>
            </a:r>
            <a:r>
              <a:rPr kumimoji="0" lang="en-US" sz="1400" b="0" i="1" u="none" strike="noStrike" kern="1200" cap="none" spc="0" normalizeH="0" baseline="0" noProof="0" dirty="0">
                <a:ln>
                  <a:noFill/>
                </a:ln>
                <a:solidFill>
                  <a:schemeClr val="tx1"/>
                </a:solidFill>
                <a:effectLst/>
                <a:uLnTx/>
                <a:uFillTx/>
                <a:latin typeface="Calibri" pitchFamily="34" charset="0"/>
                <a:ea typeface="+mn-ea"/>
                <a:cs typeface="+mn-cs"/>
              </a:rPr>
              <a:t> (40</a:t>
            </a:r>
            <a:r>
              <a:rPr kumimoji="0" lang="en-US" sz="1400" b="0" i="1" u="none" strike="noStrike" kern="1200" cap="none" spc="0" normalizeH="0" baseline="30000" noProof="0" dirty="0">
                <a:ln>
                  <a:noFill/>
                </a:ln>
                <a:solidFill>
                  <a:schemeClr val="tx1"/>
                </a:solidFill>
                <a:effectLst/>
                <a:uLnTx/>
                <a:uFillTx/>
                <a:latin typeface="Calibri" pitchFamily="34" charset="0"/>
                <a:ea typeface="+mn-ea"/>
                <a:cs typeface="+mn-cs"/>
              </a:rPr>
              <a:t>th</a:t>
            </a:r>
            <a:r>
              <a:rPr kumimoji="0" lang="en-US" sz="1400" b="0" i="1" u="none" strike="noStrike" kern="1200" cap="none" spc="0" normalizeH="0" baseline="0" noProof="0" dirty="0">
                <a:ln>
                  <a:noFill/>
                </a:ln>
                <a:solidFill>
                  <a:schemeClr val="tx1"/>
                </a:solidFill>
                <a:effectLst/>
                <a:uLnTx/>
                <a:uFillTx/>
                <a:latin typeface="Calibri" pitchFamily="34" charset="0"/>
                <a:ea typeface="+mn-ea"/>
                <a:cs typeface="+mn-cs"/>
              </a:rPr>
              <a:t>-60</a:t>
            </a:r>
            <a:r>
              <a:rPr kumimoji="0" lang="en-US" sz="1400" b="0" i="1" u="none" strike="noStrike" kern="1200" cap="none" spc="0" normalizeH="0" baseline="30000" noProof="0" dirty="0">
                <a:ln>
                  <a:noFill/>
                </a:ln>
                <a:solidFill>
                  <a:schemeClr val="tx1"/>
                </a:solidFill>
                <a:effectLst/>
                <a:uLnTx/>
                <a:uFillTx/>
                <a:latin typeface="Calibri" pitchFamily="34" charset="0"/>
                <a:ea typeface="+mn-ea"/>
                <a:cs typeface="+mn-cs"/>
              </a:rPr>
              <a:t>th</a:t>
            </a:r>
            <a:r>
              <a:rPr lang="en-US" sz="1400" dirty="0">
                <a:solidFill>
                  <a:schemeClr val="tx1"/>
                </a:solidFill>
              </a:rPr>
              <a:t>)</a:t>
            </a:r>
            <a:endParaRPr kumimoji="0" lang="en-US" sz="1400" b="0" i="1" u="none" strike="noStrike" kern="1200" cap="none" spc="0" normalizeH="0" baseline="0" noProof="0" dirty="0">
              <a:ln>
                <a:noFill/>
              </a:ln>
              <a:solidFill>
                <a:schemeClr val="tx1"/>
              </a:solidFill>
              <a:effectLst/>
              <a:uLnTx/>
              <a:uFillTx/>
              <a:latin typeface="Calibri" pitchFamily="34" charset="0"/>
              <a:ea typeface="+mn-ea"/>
              <a:cs typeface="+mn-cs"/>
            </a:endParaRPr>
          </a:p>
          <a:p>
            <a:pPr marL="401638" marR="0" lvl="2" indent="0" algn="l" defTabSz="914400" rtl="0" eaLnBrk="1" fontAlgn="base" latinLnBrk="0" hangingPunct="1">
              <a:lnSpc>
                <a:spcPts val="1500"/>
              </a:lnSpc>
              <a:spcBef>
                <a:spcPct val="0"/>
              </a:spcBef>
              <a:spcAft>
                <a:spcPts val="0"/>
              </a:spcAft>
              <a:buClrTx/>
              <a:buSzTx/>
              <a:buFont typeface="Wingdings" pitchFamily="2" charset="2"/>
              <a:buNone/>
              <a:tabLst/>
              <a:defRPr/>
            </a:pPr>
            <a:r>
              <a:rPr kumimoji="0" lang="en-US" sz="1400" b="0" i="1" u="none" strike="noStrike" kern="1200" cap="none" spc="0" normalizeH="0" baseline="0" noProof="0" dirty="0">
                <a:ln>
                  <a:noFill/>
                </a:ln>
                <a:solidFill>
                  <a:schemeClr val="tx1"/>
                </a:solidFill>
                <a:effectLst/>
                <a:uLnTx/>
                <a:uFillTx/>
                <a:latin typeface="Calibri" pitchFamily="34" charset="0"/>
                <a:ea typeface="+mn-ea"/>
                <a:cs typeface="+mn-cs"/>
              </a:rPr>
              <a:t>Below Average (20</a:t>
            </a:r>
            <a:r>
              <a:rPr kumimoji="0" lang="en-US" sz="1400" b="0" i="1" u="none" strike="noStrike" kern="1200" cap="none" spc="0" normalizeH="0" baseline="30000" noProof="0" dirty="0">
                <a:ln>
                  <a:noFill/>
                </a:ln>
                <a:solidFill>
                  <a:schemeClr val="tx1"/>
                </a:solidFill>
                <a:effectLst/>
                <a:uLnTx/>
                <a:uFillTx/>
                <a:latin typeface="Calibri" pitchFamily="34" charset="0"/>
                <a:ea typeface="+mn-ea"/>
                <a:cs typeface="+mn-cs"/>
              </a:rPr>
              <a:t>th</a:t>
            </a:r>
            <a:r>
              <a:rPr kumimoji="0" lang="en-US" sz="1400" b="0" i="1" u="none" strike="noStrike" kern="1200" cap="none" spc="0" normalizeH="0" baseline="0" noProof="0" dirty="0">
                <a:ln>
                  <a:noFill/>
                </a:ln>
                <a:solidFill>
                  <a:schemeClr val="tx1"/>
                </a:solidFill>
                <a:effectLst/>
                <a:uLnTx/>
                <a:uFillTx/>
                <a:latin typeface="Calibri" pitchFamily="34" charset="0"/>
                <a:ea typeface="+mn-ea"/>
                <a:cs typeface="+mn-cs"/>
              </a:rPr>
              <a:t> -40</a:t>
            </a:r>
            <a:r>
              <a:rPr kumimoji="0" lang="en-US" sz="1400" b="0" i="1" u="none" strike="noStrike" kern="1200" cap="none" spc="0" normalizeH="0" baseline="30000" noProof="0" dirty="0">
                <a:ln>
                  <a:noFill/>
                </a:ln>
                <a:solidFill>
                  <a:schemeClr val="tx1"/>
                </a:solidFill>
                <a:effectLst/>
                <a:uLnTx/>
                <a:uFillTx/>
                <a:latin typeface="Calibri" pitchFamily="34" charset="0"/>
                <a:ea typeface="+mn-ea"/>
                <a:cs typeface="+mn-cs"/>
              </a:rPr>
              <a:t>th</a:t>
            </a:r>
            <a:r>
              <a:rPr kumimoji="0" lang="en-US" sz="1400" b="0" i="1" u="none" strike="noStrike" kern="1200" cap="none" spc="0" normalizeH="0" baseline="0" noProof="0" dirty="0">
                <a:ln>
                  <a:noFill/>
                </a:ln>
                <a:solidFill>
                  <a:schemeClr val="tx1"/>
                </a:solidFill>
                <a:effectLst/>
                <a:uLnTx/>
                <a:uFillTx/>
                <a:latin typeface="Calibri" pitchFamily="34" charset="0"/>
                <a:ea typeface="+mn-ea"/>
                <a:cs typeface="+mn-cs"/>
              </a:rPr>
              <a:t>)</a:t>
            </a:r>
          </a:p>
          <a:p>
            <a:pPr marL="401638" marR="0" lvl="2" indent="0" algn="l" defTabSz="914400" rtl="0" eaLnBrk="1" fontAlgn="base" latinLnBrk="0" hangingPunct="1">
              <a:lnSpc>
                <a:spcPts val="1500"/>
              </a:lnSpc>
              <a:spcBef>
                <a:spcPct val="0"/>
              </a:spcBef>
              <a:spcAft>
                <a:spcPts val="0"/>
              </a:spcAft>
              <a:buClrTx/>
              <a:buSzTx/>
              <a:buFont typeface="Wingdings" pitchFamily="2" charset="2"/>
              <a:buNone/>
              <a:tabLst/>
              <a:defRPr/>
            </a:pPr>
            <a:r>
              <a:rPr lang="en-US" sz="1400" dirty="0">
                <a:solidFill>
                  <a:schemeClr val="tx1"/>
                </a:solidFill>
              </a:rPr>
              <a:t>Below Average (&lt;20</a:t>
            </a:r>
            <a:r>
              <a:rPr lang="en-US" sz="1400" baseline="30000" dirty="0">
                <a:solidFill>
                  <a:schemeClr val="tx1"/>
                </a:solidFill>
              </a:rPr>
              <a:t>th</a:t>
            </a:r>
            <a:r>
              <a:rPr lang="en-US" sz="1400" dirty="0">
                <a:solidFill>
                  <a:schemeClr val="tx1"/>
                </a:solidFill>
              </a:rPr>
              <a:t>)</a:t>
            </a:r>
            <a:endParaRPr kumimoji="0" lang="en-US" sz="1400" b="0" i="1" u="none" strike="noStrike" kern="1200" cap="none" spc="0" normalizeH="0" baseline="0" noProof="0" dirty="0">
              <a:ln>
                <a:noFill/>
              </a:ln>
              <a:solidFill>
                <a:schemeClr val="tx1"/>
              </a:solidFill>
              <a:effectLst/>
              <a:uLnTx/>
              <a:uFillTx/>
              <a:latin typeface="Calibri" pitchFamily="34" charset="0"/>
              <a:ea typeface="+mn-ea"/>
              <a:cs typeface="+mn-cs"/>
            </a:endParaRPr>
          </a:p>
          <a:p>
            <a:pPr marL="401638" marR="0" lvl="2" indent="0" algn="l" defTabSz="914400" rtl="0" eaLnBrk="1" fontAlgn="base" latinLnBrk="0" hangingPunct="1">
              <a:lnSpc>
                <a:spcPts val="2200"/>
              </a:lnSpc>
              <a:spcBef>
                <a:spcPct val="0"/>
              </a:spcBef>
              <a:spcAft>
                <a:spcPts val="800"/>
              </a:spcAft>
              <a:buClrTx/>
              <a:buSzTx/>
              <a:buFont typeface="Wingdings" pitchFamily="2" charset="2"/>
              <a:buNone/>
              <a:tabLst/>
              <a:defRPr/>
            </a:pPr>
            <a:endParaRPr kumimoji="0" lang="en-US" sz="1800" b="0" i="1" u="none" strike="noStrike" kern="1200" cap="none" spc="0" normalizeH="0" baseline="0" noProof="0" dirty="0">
              <a:ln>
                <a:noFill/>
              </a:ln>
              <a:solidFill>
                <a:schemeClr val="tx1"/>
              </a:solidFill>
              <a:effectLst/>
              <a:uLnTx/>
              <a:uFillTx/>
              <a:latin typeface="Calibri" pitchFamily="34" charset="0"/>
              <a:ea typeface="+mn-ea"/>
              <a:cs typeface="+mn-cs"/>
            </a:endParaRPr>
          </a:p>
          <a:p>
            <a:pPr marL="401638" marR="0" lvl="2" indent="0" algn="l" defTabSz="914400" rtl="0" eaLnBrk="1" fontAlgn="base" latinLnBrk="0" hangingPunct="1">
              <a:lnSpc>
                <a:spcPts val="2200"/>
              </a:lnSpc>
              <a:spcBef>
                <a:spcPct val="0"/>
              </a:spcBef>
              <a:spcAft>
                <a:spcPts val="800"/>
              </a:spcAft>
              <a:buClrTx/>
              <a:buSzTx/>
              <a:buFont typeface="Wingdings" pitchFamily="2" charset="2"/>
              <a:buNone/>
              <a:tabLst/>
              <a:defRPr/>
            </a:pPr>
            <a:endParaRPr kumimoji="0" lang="en-US" sz="1800" b="0" i="1" u="none" strike="noStrike" kern="1200" cap="none" spc="0" normalizeH="0" baseline="0" noProof="0" dirty="0">
              <a:ln>
                <a:noFill/>
              </a:ln>
              <a:solidFill>
                <a:schemeClr val="tx1"/>
              </a:solidFill>
              <a:effectLst/>
              <a:uLnTx/>
              <a:uFillTx/>
              <a:latin typeface="Calibri" pitchFamily="34" charset="0"/>
              <a:ea typeface="+mn-ea"/>
              <a:cs typeface="+mn-cs"/>
            </a:endParaRPr>
          </a:p>
          <a:p>
            <a:pPr marL="401638" marR="0" lvl="2" indent="0" algn="l" defTabSz="914400" rtl="0" eaLnBrk="1" fontAlgn="base" latinLnBrk="0" hangingPunct="1">
              <a:lnSpc>
                <a:spcPts val="2200"/>
              </a:lnSpc>
              <a:spcBef>
                <a:spcPct val="0"/>
              </a:spcBef>
              <a:spcAft>
                <a:spcPts val="800"/>
              </a:spcAft>
              <a:buClrTx/>
              <a:buSzTx/>
              <a:buFont typeface="Wingdings" pitchFamily="2" charset="2"/>
              <a:buNone/>
              <a:tabLst/>
              <a:defRPr/>
            </a:pPr>
            <a:endParaRPr kumimoji="0" lang="en-US" sz="1800" b="0" i="1" u="none" strike="noStrike" kern="1200" cap="none" spc="0" normalizeH="0" baseline="0" noProof="0" dirty="0">
              <a:ln>
                <a:noFill/>
              </a:ln>
              <a:solidFill>
                <a:schemeClr val="tx1"/>
              </a:solidFill>
              <a:effectLst/>
              <a:uLnTx/>
              <a:uFillTx/>
              <a:latin typeface="Calibri" pitchFamily="34" charset="0"/>
              <a:ea typeface="+mn-ea"/>
              <a:cs typeface="+mn-cs"/>
            </a:endParaRPr>
          </a:p>
          <a:p>
            <a:pPr marL="401638" marR="0" lvl="2" indent="0" algn="l" defTabSz="914400" rtl="0" eaLnBrk="1" fontAlgn="base" latinLnBrk="0" hangingPunct="1">
              <a:lnSpc>
                <a:spcPts val="2200"/>
              </a:lnSpc>
              <a:spcBef>
                <a:spcPct val="0"/>
              </a:spcBef>
              <a:spcAft>
                <a:spcPts val="800"/>
              </a:spcAft>
              <a:buClrTx/>
              <a:buSzTx/>
              <a:buFont typeface="Wingdings" pitchFamily="2" charset="2"/>
              <a:buNone/>
              <a:tabLst/>
              <a:defRPr/>
            </a:pPr>
            <a:endParaRPr kumimoji="0" lang="en-US" sz="1800" b="0" i="1" u="none" strike="noStrike" kern="1200" cap="none" spc="0" normalizeH="0" baseline="0" noProof="0" dirty="0">
              <a:ln>
                <a:noFill/>
              </a:ln>
              <a:solidFill>
                <a:schemeClr val="tx1"/>
              </a:solidFill>
              <a:effectLst/>
              <a:uLnTx/>
              <a:uFillTx/>
              <a:latin typeface="Calibri" pitchFamily="34" charset="0"/>
              <a:ea typeface="+mn-ea"/>
              <a:cs typeface="+mn-cs"/>
            </a:endParaRPr>
          </a:p>
          <a:p>
            <a:pPr marL="401638" marR="0" lvl="2" indent="0" algn="l" defTabSz="914400" rtl="0" eaLnBrk="1" fontAlgn="base" latinLnBrk="0" hangingPunct="1">
              <a:lnSpc>
                <a:spcPts val="2200"/>
              </a:lnSpc>
              <a:spcBef>
                <a:spcPct val="0"/>
              </a:spcBef>
              <a:spcAft>
                <a:spcPts val="800"/>
              </a:spcAft>
              <a:buClrTx/>
              <a:buSzTx/>
              <a:buFont typeface="Wingdings" pitchFamily="2" charset="2"/>
              <a:buNone/>
              <a:tabLst/>
              <a:defRPr/>
            </a:pPr>
            <a:endParaRPr kumimoji="0" lang="en-US" sz="1800" b="0" i="1" u="none" strike="noStrike" kern="1200" cap="none" spc="0" normalizeH="0" baseline="0" noProof="0" dirty="0">
              <a:ln>
                <a:noFill/>
              </a:ln>
              <a:solidFill>
                <a:schemeClr val="tx1"/>
              </a:solidFill>
              <a:effectLst/>
              <a:uLnTx/>
              <a:uFillTx/>
              <a:latin typeface="Calibri" pitchFamily="34" charset="0"/>
              <a:ea typeface="+mn-ea"/>
              <a:cs typeface="+mn-cs"/>
            </a:endParaRPr>
          </a:p>
        </p:txBody>
      </p:sp>
      <p:grpSp>
        <p:nvGrpSpPr>
          <p:cNvPr id="22" name="Group 21">
            <a:extLst>
              <a:ext uri="{FF2B5EF4-FFF2-40B4-BE49-F238E27FC236}">
                <a16:creationId xmlns:a16="http://schemas.microsoft.com/office/drawing/2014/main" id="{593EF507-F3FA-41C2-A43C-BD49A84EEC2A}"/>
              </a:ext>
            </a:extLst>
          </p:cNvPr>
          <p:cNvGrpSpPr/>
          <p:nvPr/>
        </p:nvGrpSpPr>
        <p:grpSpPr>
          <a:xfrm>
            <a:off x="432777" y="5895642"/>
            <a:ext cx="457200" cy="895683"/>
            <a:chOff x="304800" y="5313362"/>
            <a:chExt cx="457200" cy="895683"/>
          </a:xfrm>
        </p:grpSpPr>
        <p:sp>
          <p:nvSpPr>
            <p:cNvPr id="23" name="Rectangle 22">
              <a:extLst>
                <a:ext uri="{FF2B5EF4-FFF2-40B4-BE49-F238E27FC236}">
                  <a16:creationId xmlns:a16="http://schemas.microsoft.com/office/drawing/2014/main" id="{FE71F3D6-C40D-4165-95F6-8DFE2347A6AA}"/>
                </a:ext>
              </a:extLst>
            </p:cNvPr>
            <p:cNvSpPr/>
            <p:nvPr/>
          </p:nvSpPr>
          <p:spPr>
            <a:xfrm>
              <a:off x="304800" y="5879418"/>
              <a:ext cx="457200" cy="138202"/>
            </a:xfrm>
            <a:prstGeom prst="rect">
              <a:avLst/>
            </a:prstGeom>
            <a:solidFill>
              <a:srgbClr val="F3AF40"/>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8DC81CA-30C5-487D-885F-C1555BB1CF9F}"/>
                </a:ext>
              </a:extLst>
            </p:cNvPr>
            <p:cNvSpPr/>
            <p:nvPr/>
          </p:nvSpPr>
          <p:spPr>
            <a:xfrm>
              <a:off x="304800" y="5694362"/>
              <a:ext cx="457200" cy="138202"/>
            </a:xfrm>
            <a:prstGeom prst="rect">
              <a:avLst/>
            </a:prstGeom>
            <a:solidFill>
              <a:srgbClr val="E3CE57"/>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EB8612B-158C-4606-B445-7C8F5CD88BF1}"/>
                </a:ext>
              </a:extLst>
            </p:cNvPr>
            <p:cNvSpPr/>
            <p:nvPr/>
          </p:nvSpPr>
          <p:spPr>
            <a:xfrm>
              <a:off x="304800" y="5500598"/>
              <a:ext cx="457200" cy="138202"/>
            </a:xfrm>
            <a:prstGeom prst="rect">
              <a:avLst/>
            </a:prstGeom>
            <a:solidFill>
              <a:srgbClr val="BCD38B"/>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12489D41-FA1D-4C8C-8394-10BD2D68B135}"/>
                </a:ext>
              </a:extLst>
            </p:cNvPr>
            <p:cNvSpPr/>
            <p:nvPr/>
          </p:nvSpPr>
          <p:spPr>
            <a:xfrm>
              <a:off x="304800" y="5313362"/>
              <a:ext cx="457200" cy="138202"/>
            </a:xfrm>
            <a:prstGeom prst="rect">
              <a:avLst/>
            </a:prstGeom>
            <a:solidFill>
              <a:srgbClr val="768F4E"/>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CB1C9EF-0051-4F6E-85AC-0F8FD613FE76}"/>
                </a:ext>
              </a:extLst>
            </p:cNvPr>
            <p:cNvSpPr/>
            <p:nvPr/>
          </p:nvSpPr>
          <p:spPr>
            <a:xfrm>
              <a:off x="304800" y="6070843"/>
              <a:ext cx="457200" cy="138202"/>
            </a:xfrm>
            <a:prstGeom prst="rect">
              <a:avLst/>
            </a:prstGeom>
            <a:solidFill>
              <a:srgbClr val="E2614E"/>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8" name="Group 27">
            <a:extLst>
              <a:ext uri="{FF2B5EF4-FFF2-40B4-BE49-F238E27FC236}">
                <a16:creationId xmlns:a16="http://schemas.microsoft.com/office/drawing/2014/main" id="{327FCB41-962F-403D-88F7-BB3851E54331}"/>
              </a:ext>
            </a:extLst>
          </p:cNvPr>
          <p:cNvGrpSpPr/>
          <p:nvPr/>
        </p:nvGrpSpPr>
        <p:grpSpPr>
          <a:xfrm>
            <a:off x="4780585" y="5867400"/>
            <a:ext cx="2643127" cy="923925"/>
            <a:chOff x="152400" y="5334261"/>
            <a:chExt cx="2643127" cy="923925"/>
          </a:xfrm>
        </p:grpSpPr>
        <p:sp>
          <p:nvSpPr>
            <p:cNvPr id="29" name="Text Placeholder 6">
              <a:extLst>
                <a:ext uri="{FF2B5EF4-FFF2-40B4-BE49-F238E27FC236}">
                  <a16:creationId xmlns:a16="http://schemas.microsoft.com/office/drawing/2014/main" id="{1BE77A9F-8E1E-47F6-8EC6-CB9140B0BDEF}"/>
                </a:ext>
              </a:extLst>
            </p:cNvPr>
            <p:cNvSpPr txBox="1">
              <a:spLocks/>
            </p:cNvSpPr>
            <p:nvPr/>
          </p:nvSpPr>
          <p:spPr bwMode="auto">
            <a:xfrm>
              <a:off x="297960" y="5334261"/>
              <a:ext cx="249756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6350" indent="-6350" algn="l" rtl="0" eaLnBrk="1" fontAlgn="base" hangingPunct="1">
                <a:spcBef>
                  <a:spcPct val="20000"/>
                </a:spcBef>
                <a:spcAft>
                  <a:spcPct val="0"/>
                </a:spcAft>
                <a:buFont typeface="Arial" charset="0"/>
                <a:defRPr lang="en-US" sz="3600" b="0" kern="1200" dirty="0">
                  <a:solidFill>
                    <a:schemeClr val="tx2">
                      <a:lumMod val="75000"/>
                    </a:schemeClr>
                  </a:solidFill>
                  <a:latin typeface="Calibri" pitchFamily="34" charset="0"/>
                  <a:ea typeface="+mj-ea"/>
                  <a:cs typeface="+mj-cs"/>
                </a:defRPr>
              </a:lvl1pPr>
              <a:lvl2pPr marL="406400" indent="-342900" algn="l" rtl="0" eaLnBrk="1" fontAlgn="base" hangingPunct="1">
                <a:lnSpc>
                  <a:spcPts val="2000"/>
                </a:lnSpc>
                <a:spcBef>
                  <a:spcPts val="400"/>
                </a:spcBef>
                <a:spcAft>
                  <a:spcPts val="300"/>
                </a:spcAft>
                <a:buClr>
                  <a:srgbClr val="2B4C73"/>
                </a:buClr>
                <a:buFont typeface="Wingdings" panose="05000000000000000000" pitchFamily="2" charset="2"/>
                <a:buChar char="§"/>
                <a:tabLst>
                  <a:tab pos="282575" algn="l"/>
                </a:tabLst>
                <a:defRPr lang="en-US" sz="2400" kern="1200" dirty="0">
                  <a:solidFill>
                    <a:srgbClr val="292929"/>
                  </a:solidFill>
                  <a:latin typeface="Calibri" pitchFamily="34" charset="0"/>
                  <a:ea typeface="+mn-ea"/>
                  <a:cs typeface="+mn-cs"/>
                </a:defRPr>
              </a:lvl2pPr>
              <a:lvl3pPr marL="401638" indent="0" algn="l" rtl="0" eaLnBrk="1" fontAlgn="base" hangingPunct="1">
                <a:lnSpc>
                  <a:spcPts val="2000"/>
                </a:lnSpc>
                <a:spcBef>
                  <a:spcPct val="0"/>
                </a:spcBef>
                <a:spcAft>
                  <a:spcPts val="800"/>
                </a:spcAft>
                <a:buFont typeface="Wingdings" pitchFamily="2" charset="2"/>
                <a:defRPr lang="en-US" sz="1800" i="1" kern="1200">
                  <a:solidFill>
                    <a:srgbClr val="292929"/>
                  </a:solidFill>
                  <a:latin typeface="Calibri" pitchFamily="34" charset="0"/>
                  <a:ea typeface="+mn-ea"/>
                  <a:cs typeface="+mn-cs"/>
                </a:defRPr>
              </a:lvl3pPr>
              <a:lvl4pPr marL="512763" indent="-231775" algn="l" rtl="0" eaLnBrk="1" fontAlgn="base" hangingPunct="1">
                <a:lnSpc>
                  <a:spcPts val="1800"/>
                </a:lnSpc>
                <a:spcBef>
                  <a:spcPts val="400"/>
                </a:spcBef>
                <a:spcAft>
                  <a:spcPts val="300"/>
                </a:spcAft>
                <a:buClr>
                  <a:srgbClr val="376092"/>
                </a:buClr>
                <a:buSzPct val="100000"/>
                <a:buFont typeface="Wingdings" pitchFamily="2" charset="2"/>
                <a:buChar char="§"/>
                <a:tabLst>
                  <a:tab pos="512763" algn="l"/>
                </a:tabLst>
                <a:defRPr lang="en-US" sz="1600" kern="1200" dirty="0">
                  <a:solidFill>
                    <a:srgbClr val="292929"/>
                  </a:solidFill>
                  <a:latin typeface="Calibri" pitchFamily="34" charset="0"/>
                  <a:ea typeface="+mn-ea"/>
                  <a:cs typeface="+mn-cs"/>
                </a:defRPr>
              </a:lvl4pPr>
              <a:lvl5pPr marL="512763" indent="-3175" algn="l" rtl="0" eaLnBrk="1" fontAlgn="base" hangingPunct="1">
                <a:lnSpc>
                  <a:spcPts val="1800"/>
                </a:lnSpc>
                <a:spcBef>
                  <a:spcPct val="0"/>
                </a:spcBef>
                <a:spcAft>
                  <a:spcPts val="600"/>
                </a:spcAft>
                <a:buFont typeface="Arial" charset="0"/>
                <a:defRPr lang="en-US" sz="1600" i="1" kern="1200" dirty="0">
                  <a:solidFill>
                    <a:srgbClr val="292929"/>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1638" marR="0" lvl="2" indent="0" algn="l" defTabSz="914400" rtl="0" eaLnBrk="1" fontAlgn="base" latinLnBrk="0" hangingPunct="1">
                <a:lnSpc>
                  <a:spcPts val="1500"/>
                </a:lnSpc>
                <a:spcBef>
                  <a:spcPct val="0"/>
                </a:spcBef>
                <a:spcAft>
                  <a:spcPts val="0"/>
                </a:spcAft>
                <a:buClrTx/>
                <a:buSzTx/>
                <a:buFont typeface="Wingdings" pitchFamily="2" charset="2"/>
                <a:buNone/>
                <a:tabLst/>
                <a:defRPr/>
              </a:pPr>
              <a:r>
                <a:rPr kumimoji="0" lang="en-US" sz="1400" b="0" i="1" u="none" strike="noStrike" kern="1200" cap="none" spc="0" normalizeH="0" baseline="0" noProof="0" dirty="0">
                  <a:ln>
                    <a:noFill/>
                  </a:ln>
                  <a:solidFill>
                    <a:schemeClr val="tx1"/>
                  </a:solidFill>
                  <a:effectLst/>
                  <a:uLnTx/>
                  <a:uFillTx/>
                  <a:latin typeface="Calibri" pitchFamily="34" charset="0"/>
                  <a:ea typeface="+mn-ea"/>
                  <a:cs typeface="+mn-cs"/>
                </a:rPr>
                <a:t>Above Average (&gt; 80</a:t>
              </a:r>
              <a:r>
                <a:rPr kumimoji="0" lang="en-US" sz="1400" b="0" i="1" u="none" strike="noStrike" kern="1200" cap="none" spc="0" normalizeH="0" baseline="30000" noProof="0" dirty="0">
                  <a:ln>
                    <a:noFill/>
                  </a:ln>
                  <a:solidFill>
                    <a:schemeClr val="tx1"/>
                  </a:solidFill>
                  <a:effectLst/>
                  <a:uLnTx/>
                  <a:uFillTx/>
                  <a:latin typeface="Calibri" pitchFamily="34" charset="0"/>
                  <a:ea typeface="+mn-ea"/>
                  <a:cs typeface="+mn-cs"/>
                </a:rPr>
                <a:t>th</a:t>
              </a:r>
              <a:r>
                <a:rPr lang="en-US" sz="1400" dirty="0">
                  <a:solidFill>
                    <a:schemeClr val="tx1"/>
                  </a:solidFill>
                </a:rPr>
                <a:t>)</a:t>
              </a:r>
            </a:p>
            <a:p>
              <a:pPr marL="401638" marR="0" lvl="2" indent="0" algn="l" defTabSz="914400" rtl="0" eaLnBrk="1" fontAlgn="base" latinLnBrk="0" hangingPunct="1">
                <a:lnSpc>
                  <a:spcPts val="1500"/>
                </a:lnSpc>
                <a:spcBef>
                  <a:spcPct val="0"/>
                </a:spcBef>
                <a:spcAft>
                  <a:spcPts val="0"/>
                </a:spcAft>
                <a:buClrTx/>
                <a:buSzTx/>
                <a:buFont typeface="Wingdings" pitchFamily="2" charset="2"/>
                <a:buNone/>
                <a:tabLst/>
                <a:defRPr/>
              </a:pPr>
              <a:r>
                <a:rPr kumimoji="0" lang="en-US" sz="1400" b="0" i="1" u="none" strike="noStrike" kern="1200" cap="none" spc="0" normalizeH="0" baseline="0" noProof="0" dirty="0">
                  <a:ln>
                    <a:noFill/>
                  </a:ln>
                  <a:solidFill>
                    <a:schemeClr val="tx1"/>
                  </a:solidFill>
                  <a:effectLst/>
                  <a:uLnTx/>
                  <a:uFillTx/>
                  <a:latin typeface="Calibri" pitchFamily="34" charset="0"/>
                  <a:ea typeface="+mn-ea"/>
                  <a:cs typeface="+mn-cs"/>
                </a:rPr>
                <a:t>Above Average (60</a:t>
              </a:r>
              <a:r>
                <a:rPr kumimoji="0" lang="en-US" sz="1400" b="0" i="1" u="none" strike="noStrike" kern="1200" cap="none" spc="0" normalizeH="0" baseline="30000" noProof="0" dirty="0">
                  <a:ln>
                    <a:noFill/>
                  </a:ln>
                  <a:solidFill>
                    <a:schemeClr val="tx1"/>
                  </a:solidFill>
                  <a:effectLst/>
                  <a:uLnTx/>
                  <a:uFillTx/>
                  <a:latin typeface="Calibri" pitchFamily="34" charset="0"/>
                  <a:ea typeface="+mn-ea"/>
                  <a:cs typeface="+mn-cs"/>
                </a:rPr>
                <a:t>th</a:t>
              </a:r>
              <a:r>
                <a:rPr kumimoji="0" lang="en-US" sz="1400" b="0" i="1" u="none" strike="noStrike" kern="1200" cap="none" spc="0" normalizeH="0" baseline="0" noProof="0" dirty="0">
                  <a:ln>
                    <a:noFill/>
                  </a:ln>
                  <a:solidFill>
                    <a:schemeClr val="tx1"/>
                  </a:solidFill>
                  <a:effectLst/>
                  <a:uLnTx/>
                  <a:uFillTx/>
                  <a:latin typeface="Calibri" pitchFamily="34" charset="0"/>
                  <a:ea typeface="+mn-ea"/>
                  <a:cs typeface="+mn-cs"/>
                </a:rPr>
                <a:t> -80</a:t>
              </a:r>
              <a:r>
                <a:rPr kumimoji="0" lang="en-US" sz="1400" b="0" i="1" u="none" strike="noStrike" kern="1200" cap="none" spc="0" normalizeH="0" baseline="30000" noProof="0" dirty="0">
                  <a:ln>
                    <a:noFill/>
                  </a:ln>
                  <a:solidFill>
                    <a:schemeClr val="tx1"/>
                  </a:solidFill>
                  <a:effectLst/>
                  <a:uLnTx/>
                  <a:uFillTx/>
                  <a:latin typeface="Calibri" pitchFamily="34" charset="0"/>
                  <a:ea typeface="+mn-ea"/>
                  <a:cs typeface="+mn-cs"/>
                </a:rPr>
                <a:t>th</a:t>
              </a:r>
              <a:r>
                <a:rPr lang="en-US" sz="1400" dirty="0">
                  <a:solidFill>
                    <a:schemeClr val="tx1"/>
                  </a:solidFill>
                </a:rPr>
                <a:t>)</a:t>
              </a:r>
              <a:endParaRPr kumimoji="0" lang="en-US" sz="1400" b="0" i="1" u="none" strike="noStrike" kern="1200" cap="none" spc="0" normalizeH="0" baseline="0" noProof="0" dirty="0">
                <a:ln>
                  <a:noFill/>
                </a:ln>
                <a:solidFill>
                  <a:schemeClr val="tx1"/>
                </a:solidFill>
                <a:effectLst/>
                <a:uLnTx/>
                <a:uFillTx/>
                <a:latin typeface="Calibri" pitchFamily="34" charset="0"/>
                <a:ea typeface="+mn-ea"/>
                <a:cs typeface="+mn-cs"/>
              </a:endParaRPr>
            </a:p>
            <a:p>
              <a:pPr marL="401638" marR="0" lvl="2" indent="0" algn="l" defTabSz="914400" rtl="0" eaLnBrk="1" fontAlgn="base" latinLnBrk="0" hangingPunct="1">
                <a:lnSpc>
                  <a:spcPts val="1500"/>
                </a:lnSpc>
                <a:spcBef>
                  <a:spcPct val="0"/>
                </a:spcBef>
                <a:spcAft>
                  <a:spcPts val="0"/>
                </a:spcAft>
                <a:buClrTx/>
                <a:buSzTx/>
                <a:buFont typeface="Wingdings" pitchFamily="2" charset="2"/>
                <a:buNone/>
                <a:tabLst/>
                <a:defRPr/>
              </a:pPr>
              <a:r>
                <a:rPr lang="en-US" sz="1400" dirty="0">
                  <a:solidFill>
                    <a:schemeClr val="tx1"/>
                  </a:solidFill>
                </a:rPr>
                <a:t>At Average</a:t>
              </a:r>
              <a:r>
                <a:rPr kumimoji="0" lang="en-US" sz="1400" b="0" i="1" u="none" strike="noStrike" kern="1200" cap="none" spc="0" normalizeH="0" baseline="0" noProof="0" dirty="0">
                  <a:ln>
                    <a:noFill/>
                  </a:ln>
                  <a:solidFill>
                    <a:schemeClr val="tx1"/>
                  </a:solidFill>
                  <a:effectLst/>
                  <a:uLnTx/>
                  <a:uFillTx/>
                  <a:latin typeface="Calibri" pitchFamily="34" charset="0"/>
                  <a:ea typeface="+mn-ea"/>
                  <a:cs typeface="+mn-cs"/>
                </a:rPr>
                <a:t> (40</a:t>
              </a:r>
              <a:r>
                <a:rPr kumimoji="0" lang="en-US" sz="1400" b="0" i="1" u="none" strike="noStrike" kern="1200" cap="none" spc="0" normalizeH="0" baseline="30000" noProof="0" dirty="0">
                  <a:ln>
                    <a:noFill/>
                  </a:ln>
                  <a:solidFill>
                    <a:schemeClr val="tx1"/>
                  </a:solidFill>
                  <a:effectLst/>
                  <a:uLnTx/>
                  <a:uFillTx/>
                  <a:latin typeface="Calibri" pitchFamily="34" charset="0"/>
                  <a:ea typeface="+mn-ea"/>
                  <a:cs typeface="+mn-cs"/>
                </a:rPr>
                <a:t>th</a:t>
              </a:r>
              <a:r>
                <a:rPr kumimoji="0" lang="en-US" sz="1400" b="0" i="1" u="none" strike="noStrike" kern="1200" cap="none" spc="0" normalizeH="0" baseline="0" noProof="0" dirty="0">
                  <a:ln>
                    <a:noFill/>
                  </a:ln>
                  <a:solidFill>
                    <a:schemeClr val="tx1"/>
                  </a:solidFill>
                  <a:effectLst/>
                  <a:uLnTx/>
                  <a:uFillTx/>
                  <a:latin typeface="Calibri" pitchFamily="34" charset="0"/>
                  <a:ea typeface="+mn-ea"/>
                  <a:cs typeface="+mn-cs"/>
                </a:rPr>
                <a:t>-60</a:t>
              </a:r>
              <a:r>
                <a:rPr kumimoji="0" lang="en-US" sz="1400" b="0" i="1" u="none" strike="noStrike" kern="1200" cap="none" spc="0" normalizeH="0" baseline="30000" noProof="0" dirty="0">
                  <a:ln>
                    <a:noFill/>
                  </a:ln>
                  <a:solidFill>
                    <a:schemeClr val="tx1"/>
                  </a:solidFill>
                  <a:effectLst/>
                  <a:uLnTx/>
                  <a:uFillTx/>
                  <a:latin typeface="Calibri" pitchFamily="34" charset="0"/>
                  <a:ea typeface="+mn-ea"/>
                  <a:cs typeface="+mn-cs"/>
                </a:rPr>
                <a:t>th</a:t>
              </a:r>
              <a:r>
                <a:rPr lang="en-US" sz="1400" dirty="0">
                  <a:solidFill>
                    <a:schemeClr val="tx1"/>
                  </a:solidFill>
                </a:rPr>
                <a:t>)</a:t>
              </a:r>
              <a:endParaRPr kumimoji="0" lang="en-US" sz="1400" b="0" i="1" u="none" strike="noStrike" kern="1200" cap="none" spc="0" normalizeH="0" baseline="0" noProof="0" dirty="0">
                <a:ln>
                  <a:noFill/>
                </a:ln>
                <a:solidFill>
                  <a:schemeClr val="tx1"/>
                </a:solidFill>
                <a:effectLst/>
                <a:uLnTx/>
                <a:uFillTx/>
                <a:latin typeface="Calibri" pitchFamily="34" charset="0"/>
                <a:ea typeface="+mn-ea"/>
                <a:cs typeface="+mn-cs"/>
              </a:endParaRPr>
            </a:p>
            <a:p>
              <a:pPr marL="401638" marR="0" lvl="2" indent="0" algn="l" defTabSz="914400" rtl="0" eaLnBrk="1" fontAlgn="base" latinLnBrk="0" hangingPunct="1">
                <a:lnSpc>
                  <a:spcPts val="1500"/>
                </a:lnSpc>
                <a:spcBef>
                  <a:spcPct val="0"/>
                </a:spcBef>
                <a:spcAft>
                  <a:spcPts val="0"/>
                </a:spcAft>
                <a:buClrTx/>
                <a:buSzTx/>
                <a:buFont typeface="Wingdings" pitchFamily="2" charset="2"/>
                <a:buNone/>
                <a:tabLst/>
                <a:defRPr/>
              </a:pPr>
              <a:r>
                <a:rPr kumimoji="0" lang="en-US" sz="1400" b="0" i="1" u="none" strike="noStrike" kern="1200" cap="none" spc="0" normalizeH="0" baseline="0" noProof="0" dirty="0">
                  <a:ln>
                    <a:noFill/>
                  </a:ln>
                  <a:solidFill>
                    <a:schemeClr val="tx1"/>
                  </a:solidFill>
                  <a:effectLst/>
                  <a:uLnTx/>
                  <a:uFillTx/>
                  <a:latin typeface="Calibri" pitchFamily="34" charset="0"/>
                  <a:ea typeface="+mn-ea"/>
                  <a:cs typeface="+mn-cs"/>
                </a:rPr>
                <a:t>Below Average (20</a:t>
              </a:r>
              <a:r>
                <a:rPr kumimoji="0" lang="en-US" sz="1400" b="0" i="1" u="none" strike="noStrike" kern="1200" cap="none" spc="0" normalizeH="0" baseline="30000" noProof="0" dirty="0">
                  <a:ln>
                    <a:noFill/>
                  </a:ln>
                  <a:solidFill>
                    <a:schemeClr val="tx1"/>
                  </a:solidFill>
                  <a:effectLst/>
                  <a:uLnTx/>
                  <a:uFillTx/>
                  <a:latin typeface="Calibri" pitchFamily="34" charset="0"/>
                  <a:ea typeface="+mn-ea"/>
                  <a:cs typeface="+mn-cs"/>
                </a:rPr>
                <a:t>th</a:t>
              </a:r>
              <a:r>
                <a:rPr kumimoji="0" lang="en-US" sz="1400" b="0" i="1" u="none" strike="noStrike" kern="1200" cap="none" spc="0" normalizeH="0" baseline="0" noProof="0" dirty="0">
                  <a:ln>
                    <a:noFill/>
                  </a:ln>
                  <a:solidFill>
                    <a:schemeClr val="tx1"/>
                  </a:solidFill>
                  <a:effectLst/>
                  <a:uLnTx/>
                  <a:uFillTx/>
                  <a:latin typeface="Calibri" pitchFamily="34" charset="0"/>
                  <a:ea typeface="+mn-ea"/>
                  <a:cs typeface="+mn-cs"/>
                </a:rPr>
                <a:t> -40</a:t>
              </a:r>
              <a:r>
                <a:rPr kumimoji="0" lang="en-US" sz="1400" b="0" i="1" u="none" strike="noStrike" kern="1200" cap="none" spc="0" normalizeH="0" baseline="30000" noProof="0" dirty="0">
                  <a:ln>
                    <a:noFill/>
                  </a:ln>
                  <a:solidFill>
                    <a:schemeClr val="tx1"/>
                  </a:solidFill>
                  <a:effectLst/>
                  <a:uLnTx/>
                  <a:uFillTx/>
                  <a:latin typeface="Calibri" pitchFamily="34" charset="0"/>
                  <a:ea typeface="+mn-ea"/>
                  <a:cs typeface="+mn-cs"/>
                </a:rPr>
                <a:t>th</a:t>
              </a:r>
              <a:r>
                <a:rPr kumimoji="0" lang="en-US" sz="1400" b="0" i="1" u="none" strike="noStrike" kern="1200" cap="none" spc="0" normalizeH="0" baseline="0" noProof="0" dirty="0">
                  <a:ln>
                    <a:noFill/>
                  </a:ln>
                  <a:solidFill>
                    <a:schemeClr val="tx1"/>
                  </a:solidFill>
                  <a:effectLst/>
                  <a:uLnTx/>
                  <a:uFillTx/>
                  <a:latin typeface="Calibri" pitchFamily="34" charset="0"/>
                  <a:ea typeface="+mn-ea"/>
                  <a:cs typeface="+mn-cs"/>
                </a:rPr>
                <a:t>)</a:t>
              </a:r>
            </a:p>
            <a:p>
              <a:pPr marL="401638" marR="0" lvl="2" indent="0" algn="l" defTabSz="914400" rtl="0" eaLnBrk="1" fontAlgn="base" latinLnBrk="0" hangingPunct="1">
                <a:lnSpc>
                  <a:spcPts val="1500"/>
                </a:lnSpc>
                <a:spcBef>
                  <a:spcPct val="0"/>
                </a:spcBef>
                <a:spcAft>
                  <a:spcPts val="0"/>
                </a:spcAft>
                <a:buClrTx/>
                <a:buSzTx/>
                <a:buFont typeface="Wingdings" pitchFamily="2" charset="2"/>
                <a:buNone/>
                <a:tabLst/>
                <a:defRPr/>
              </a:pPr>
              <a:r>
                <a:rPr lang="en-US" sz="1400" dirty="0">
                  <a:solidFill>
                    <a:schemeClr val="tx1"/>
                  </a:solidFill>
                </a:rPr>
                <a:t>Below Average (&lt;20</a:t>
              </a:r>
              <a:r>
                <a:rPr lang="en-US" sz="1400" baseline="30000" dirty="0">
                  <a:solidFill>
                    <a:schemeClr val="tx1"/>
                  </a:solidFill>
                </a:rPr>
                <a:t>th</a:t>
              </a:r>
              <a:r>
                <a:rPr lang="en-US" sz="1400" dirty="0">
                  <a:solidFill>
                    <a:schemeClr val="tx1"/>
                  </a:solidFill>
                </a:rPr>
                <a:t>)</a:t>
              </a:r>
              <a:endParaRPr kumimoji="0" lang="en-US" sz="1400" b="0" i="1" u="none" strike="noStrike" kern="1200" cap="none" spc="0" normalizeH="0" baseline="0" noProof="0" dirty="0">
                <a:ln>
                  <a:noFill/>
                </a:ln>
                <a:solidFill>
                  <a:schemeClr val="tx1"/>
                </a:solidFill>
                <a:effectLst/>
                <a:uLnTx/>
                <a:uFillTx/>
                <a:latin typeface="Calibri" pitchFamily="34" charset="0"/>
                <a:ea typeface="+mn-ea"/>
                <a:cs typeface="+mn-cs"/>
              </a:endParaRPr>
            </a:p>
            <a:p>
              <a:pPr marL="401638" marR="0" lvl="2" indent="0" algn="l" defTabSz="914400" rtl="0" eaLnBrk="1" fontAlgn="base" latinLnBrk="0" hangingPunct="1">
                <a:lnSpc>
                  <a:spcPts val="2200"/>
                </a:lnSpc>
                <a:spcBef>
                  <a:spcPct val="0"/>
                </a:spcBef>
                <a:spcAft>
                  <a:spcPts val="800"/>
                </a:spcAft>
                <a:buClrTx/>
                <a:buSzTx/>
                <a:buFont typeface="Wingdings" pitchFamily="2" charset="2"/>
                <a:buNone/>
                <a:tabLst/>
                <a:defRPr/>
              </a:pPr>
              <a:endParaRPr kumimoji="0" lang="en-US" sz="1800" b="0" i="1" u="none" strike="noStrike" kern="1200" cap="none" spc="0" normalizeH="0" baseline="0" noProof="0" dirty="0">
                <a:ln>
                  <a:noFill/>
                </a:ln>
                <a:solidFill>
                  <a:schemeClr val="tx1"/>
                </a:solidFill>
                <a:effectLst/>
                <a:uLnTx/>
                <a:uFillTx/>
                <a:latin typeface="Calibri" pitchFamily="34" charset="0"/>
                <a:ea typeface="+mn-ea"/>
                <a:cs typeface="+mn-cs"/>
              </a:endParaRPr>
            </a:p>
            <a:p>
              <a:pPr marL="401638" marR="0" lvl="2" indent="0" algn="l" defTabSz="914400" rtl="0" eaLnBrk="1" fontAlgn="base" latinLnBrk="0" hangingPunct="1">
                <a:lnSpc>
                  <a:spcPts val="2200"/>
                </a:lnSpc>
                <a:spcBef>
                  <a:spcPct val="0"/>
                </a:spcBef>
                <a:spcAft>
                  <a:spcPts val="800"/>
                </a:spcAft>
                <a:buClrTx/>
                <a:buSzTx/>
                <a:buFont typeface="Wingdings" pitchFamily="2" charset="2"/>
                <a:buNone/>
                <a:tabLst/>
                <a:defRPr/>
              </a:pPr>
              <a:endParaRPr kumimoji="0" lang="en-US" sz="1800" b="0" i="1" u="none" strike="noStrike" kern="1200" cap="none" spc="0" normalizeH="0" baseline="0" noProof="0" dirty="0">
                <a:ln>
                  <a:noFill/>
                </a:ln>
                <a:solidFill>
                  <a:schemeClr val="tx1"/>
                </a:solidFill>
                <a:effectLst/>
                <a:uLnTx/>
                <a:uFillTx/>
                <a:latin typeface="Calibri" pitchFamily="34" charset="0"/>
                <a:ea typeface="+mn-ea"/>
                <a:cs typeface="+mn-cs"/>
              </a:endParaRPr>
            </a:p>
            <a:p>
              <a:pPr marL="401638" marR="0" lvl="2" indent="0" algn="l" defTabSz="914400" rtl="0" eaLnBrk="1" fontAlgn="base" latinLnBrk="0" hangingPunct="1">
                <a:lnSpc>
                  <a:spcPts val="2200"/>
                </a:lnSpc>
                <a:spcBef>
                  <a:spcPct val="0"/>
                </a:spcBef>
                <a:spcAft>
                  <a:spcPts val="800"/>
                </a:spcAft>
                <a:buClrTx/>
                <a:buSzTx/>
                <a:buFont typeface="Wingdings" pitchFamily="2" charset="2"/>
                <a:buNone/>
                <a:tabLst/>
                <a:defRPr/>
              </a:pPr>
              <a:endParaRPr kumimoji="0" lang="en-US" sz="1800" b="0" i="1" u="none" strike="noStrike" kern="1200" cap="none" spc="0" normalizeH="0" baseline="0" noProof="0" dirty="0">
                <a:ln>
                  <a:noFill/>
                </a:ln>
                <a:solidFill>
                  <a:schemeClr val="tx1"/>
                </a:solidFill>
                <a:effectLst/>
                <a:uLnTx/>
                <a:uFillTx/>
                <a:latin typeface="Calibri" pitchFamily="34" charset="0"/>
                <a:ea typeface="+mn-ea"/>
                <a:cs typeface="+mn-cs"/>
              </a:endParaRPr>
            </a:p>
            <a:p>
              <a:pPr marL="401638" marR="0" lvl="2" indent="0" algn="l" defTabSz="914400" rtl="0" eaLnBrk="1" fontAlgn="base" latinLnBrk="0" hangingPunct="1">
                <a:lnSpc>
                  <a:spcPts val="2200"/>
                </a:lnSpc>
                <a:spcBef>
                  <a:spcPct val="0"/>
                </a:spcBef>
                <a:spcAft>
                  <a:spcPts val="800"/>
                </a:spcAft>
                <a:buClrTx/>
                <a:buSzTx/>
                <a:buFont typeface="Wingdings" pitchFamily="2" charset="2"/>
                <a:buNone/>
                <a:tabLst/>
                <a:defRPr/>
              </a:pPr>
              <a:endParaRPr kumimoji="0" lang="en-US" sz="1800" b="0" i="1" u="none" strike="noStrike" kern="1200" cap="none" spc="0" normalizeH="0" baseline="0" noProof="0" dirty="0">
                <a:ln>
                  <a:noFill/>
                </a:ln>
                <a:solidFill>
                  <a:schemeClr val="tx1"/>
                </a:solidFill>
                <a:effectLst/>
                <a:uLnTx/>
                <a:uFillTx/>
                <a:latin typeface="Calibri" pitchFamily="34" charset="0"/>
                <a:ea typeface="+mn-ea"/>
                <a:cs typeface="+mn-cs"/>
              </a:endParaRPr>
            </a:p>
            <a:p>
              <a:pPr marL="401638" marR="0" lvl="2" indent="0" algn="l" defTabSz="914400" rtl="0" eaLnBrk="1" fontAlgn="base" latinLnBrk="0" hangingPunct="1">
                <a:lnSpc>
                  <a:spcPts val="2200"/>
                </a:lnSpc>
                <a:spcBef>
                  <a:spcPct val="0"/>
                </a:spcBef>
                <a:spcAft>
                  <a:spcPts val="800"/>
                </a:spcAft>
                <a:buClrTx/>
                <a:buSzTx/>
                <a:buFont typeface="Wingdings" pitchFamily="2" charset="2"/>
                <a:buNone/>
                <a:tabLst/>
                <a:defRPr/>
              </a:pPr>
              <a:endParaRPr kumimoji="0" lang="en-US" sz="1800" b="0" i="1" u="none" strike="noStrike" kern="1200" cap="none" spc="0" normalizeH="0" baseline="0" noProof="0" dirty="0">
                <a:ln>
                  <a:noFill/>
                </a:ln>
                <a:solidFill>
                  <a:schemeClr val="tx1"/>
                </a:solidFill>
                <a:effectLst/>
                <a:uLnTx/>
                <a:uFillTx/>
                <a:latin typeface="Calibri" pitchFamily="34" charset="0"/>
                <a:ea typeface="+mn-ea"/>
                <a:cs typeface="+mn-cs"/>
              </a:endParaRPr>
            </a:p>
          </p:txBody>
        </p:sp>
        <p:grpSp>
          <p:nvGrpSpPr>
            <p:cNvPr id="30" name="Group 29">
              <a:extLst>
                <a:ext uri="{FF2B5EF4-FFF2-40B4-BE49-F238E27FC236}">
                  <a16:creationId xmlns:a16="http://schemas.microsoft.com/office/drawing/2014/main" id="{AEA08888-1C76-4B37-812A-9D99709CE124}"/>
                </a:ext>
              </a:extLst>
            </p:cNvPr>
            <p:cNvGrpSpPr/>
            <p:nvPr/>
          </p:nvGrpSpPr>
          <p:grpSpPr>
            <a:xfrm>
              <a:off x="152400" y="5362503"/>
              <a:ext cx="457200" cy="895683"/>
              <a:chOff x="304800" y="5313362"/>
              <a:chExt cx="457200" cy="895683"/>
            </a:xfrm>
          </p:grpSpPr>
          <p:sp>
            <p:nvSpPr>
              <p:cNvPr id="31" name="Rectangle 30">
                <a:extLst>
                  <a:ext uri="{FF2B5EF4-FFF2-40B4-BE49-F238E27FC236}">
                    <a16:creationId xmlns:a16="http://schemas.microsoft.com/office/drawing/2014/main" id="{9EADCE8A-1710-42F4-BF86-37772EE32882}"/>
                  </a:ext>
                </a:extLst>
              </p:cNvPr>
              <p:cNvSpPr/>
              <p:nvPr/>
            </p:nvSpPr>
            <p:spPr>
              <a:xfrm>
                <a:off x="304800" y="5879418"/>
                <a:ext cx="457200" cy="138202"/>
              </a:xfrm>
              <a:prstGeom prst="rect">
                <a:avLst/>
              </a:prstGeom>
              <a:solidFill>
                <a:srgbClr val="E2A94F"/>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30CEB75-8DEB-48E4-84A0-806B37F53951}"/>
                  </a:ext>
                </a:extLst>
              </p:cNvPr>
              <p:cNvSpPr/>
              <p:nvPr/>
            </p:nvSpPr>
            <p:spPr>
              <a:xfrm>
                <a:off x="304800" y="5694362"/>
                <a:ext cx="457200" cy="138202"/>
              </a:xfrm>
              <a:prstGeom prst="rect">
                <a:avLst/>
              </a:prstGeom>
              <a:solidFill>
                <a:srgbClr val="E3CE57"/>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05BE8A54-D3D7-4819-80D1-2DABA2466F9B}"/>
                  </a:ext>
                </a:extLst>
              </p:cNvPr>
              <p:cNvSpPr/>
              <p:nvPr/>
            </p:nvSpPr>
            <p:spPr>
              <a:xfrm>
                <a:off x="304800" y="5500598"/>
                <a:ext cx="457200" cy="138202"/>
              </a:xfrm>
              <a:prstGeom prst="rect">
                <a:avLst/>
              </a:prstGeom>
              <a:solidFill>
                <a:srgbClr val="BCD38B"/>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4C304BD-7A99-4574-AA3F-9828012B166D}"/>
                  </a:ext>
                </a:extLst>
              </p:cNvPr>
              <p:cNvSpPr/>
              <p:nvPr/>
            </p:nvSpPr>
            <p:spPr>
              <a:xfrm>
                <a:off x="304800" y="5313362"/>
                <a:ext cx="457200" cy="138202"/>
              </a:xfrm>
              <a:prstGeom prst="rect">
                <a:avLst/>
              </a:prstGeom>
              <a:solidFill>
                <a:srgbClr val="768F4E"/>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6D251E75-33B8-40BF-B279-F5082AA358C7}"/>
                  </a:ext>
                </a:extLst>
              </p:cNvPr>
              <p:cNvSpPr/>
              <p:nvPr/>
            </p:nvSpPr>
            <p:spPr>
              <a:xfrm>
                <a:off x="304800" y="6070843"/>
                <a:ext cx="457200" cy="138202"/>
              </a:xfrm>
              <a:prstGeom prst="rect">
                <a:avLst/>
              </a:prstGeom>
              <a:solidFill>
                <a:srgbClr val="E2614E"/>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6" name="Group 35">
            <a:extLst>
              <a:ext uri="{FF2B5EF4-FFF2-40B4-BE49-F238E27FC236}">
                <a16:creationId xmlns:a16="http://schemas.microsoft.com/office/drawing/2014/main" id="{1AE249DF-B35F-4676-A6F6-848CB468088B}"/>
              </a:ext>
            </a:extLst>
          </p:cNvPr>
          <p:cNvGrpSpPr/>
          <p:nvPr/>
        </p:nvGrpSpPr>
        <p:grpSpPr>
          <a:xfrm>
            <a:off x="9104129" y="5867400"/>
            <a:ext cx="2643127" cy="923925"/>
            <a:chOff x="152400" y="5334261"/>
            <a:chExt cx="2643127" cy="923925"/>
          </a:xfrm>
        </p:grpSpPr>
        <p:sp>
          <p:nvSpPr>
            <p:cNvPr id="37" name="Text Placeholder 6">
              <a:extLst>
                <a:ext uri="{FF2B5EF4-FFF2-40B4-BE49-F238E27FC236}">
                  <a16:creationId xmlns:a16="http://schemas.microsoft.com/office/drawing/2014/main" id="{8DE5AC0C-E207-4D92-B50E-B23C37F33C85}"/>
                </a:ext>
              </a:extLst>
            </p:cNvPr>
            <p:cNvSpPr txBox="1">
              <a:spLocks/>
            </p:cNvSpPr>
            <p:nvPr/>
          </p:nvSpPr>
          <p:spPr bwMode="auto">
            <a:xfrm>
              <a:off x="297960" y="5334261"/>
              <a:ext cx="249756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6350" indent="-6350" algn="l" rtl="0" eaLnBrk="1" fontAlgn="base" hangingPunct="1">
                <a:spcBef>
                  <a:spcPct val="20000"/>
                </a:spcBef>
                <a:spcAft>
                  <a:spcPct val="0"/>
                </a:spcAft>
                <a:buFont typeface="Arial" charset="0"/>
                <a:defRPr lang="en-US" sz="3600" b="0" kern="1200" dirty="0">
                  <a:solidFill>
                    <a:schemeClr val="tx2">
                      <a:lumMod val="75000"/>
                    </a:schemeClr>
                  </a:solidFill>
                  <a:latin typeface="Calibri" pitchFamily="34" charset="0"/>
                  <a:ea typeface="+mj-ea"/>
                  <a:cs typeface="+mj-cs"/>
                </a:defRPr>
              </a:lvl1pPr>
              <a:lvl2pPr marL="406400" indent="-342900" algn="l" rtl="0" eaLnBrk="1" fontAlgn="base" hangingPunct="1">
                <a:lnSpc>
                  <a:spcPts val="2000"/>
                </a:lnSpc>
                <a:spcBef>
                  <a:spcPts val="400"/>
                </a:spcBef>
                <a:spcAft>
                  <a:spcPts val="300"/>
                </a:spcAft>
                <a:buClr>
                  <a:srgbClr val="2B4C73"/>
                </a:buClr>
                <a:buFont typeface="Wingdings" panose="05000000000000000000" pitchFamily="2" charset="2"/>
                <a:buChar char="§"/>
                <a:tabLst>
                  <a:tab pos="282575" algn="l"/>
                </a:tabLst>
                <a:defRPr lang="en-US" sz="2400" kern="1200" dirty="0">
                  <a:solidFill>
                    <a:srgbClr val="292929"/>
                  </a:solidFill>
                  <a:latin typeface="Calibri" pitchFamily="34" charset="0"/>
                  <a:ea typeface="+mn-ea"/>
                  <a:cs typeface="+mn-cs"/>
                </a:defRPr>
              </a:lvl2pPr>
              <a:lvl3pPr marL="401638" indent="0" algn="l" rtl="0" eaLnBrk="1" fontAlgn="base" hangingPunct="1">
                <a:lnSpc>
                  <a:spcPts val="2000"/>
                </a:lnSpc>
                <a:spcBef>
                  <a:spcPct val="0"/>
                </a:spcBef>
                <a:spcAft>
                  <a:spcPts val="800"/>
                </a:spcAft>
                <a:buFont typeface="Wingdings" pitchFamily="2" charset="2"/>
                <a:defRPr lang="en-US" sz="1800" i="1" kern="1200">
                  <a:solidFill>
                    <a:srgbClr val="292929"/>
                  </a:solidFill>
                  <a:latin typeface="Calibri" pitchFamily="34" charset="0"/>
                  <a:ea typeface="+mn-ea"/>
                  <a:cs typeface="+mn-cs"/>
                </a:defRPr>
              </a:lvl3pPr>
              <a:lvl4pPr marL="512763" indent="-231775" algn="l" rtl="0" eaLnBrk="1" fontAlgn="base" hangingPunct="1">
                <a:lnSpc>
                  <a:spcPts val="1800"/>
                </a:lnSpc>
                <a:spcBef>
                  <a:spcPts val="400"/>
                </a:spcBef>
                <a:spcAft>
                  <a:spcPts val="300"/>
                </a:spcAft>
                <a:buClr>
                  <a:srgbClr val="376092"/>
                </a:buClr>
                <a:buSzPct val="100000"/>
                <a:buFont typeface="Wingdings" pitchFamily="2" charset="2"/>
                <a:buChar char="§"/>
                <a:tabLst>
                  <a:tab pos="512763" algn="l"/>
                </a:tabLst>
                <a:defRPr lang="en-US" sz="1600" kern="1200" dirty="0">
                  <a:solidFill>
                    <a:srgbClr val="292929"/>
                  </a:solidFill>
                  <a:latin typeface="Calibri" pitchFamily="34" charset="0"/>
                  <a:ea typeface="+mn-ea"/>
                  <a:cs typeface="+mn-cs"/>
                </a:defRPr>
              </a:lvl4pPr>
              <a:lvl5pPr marL="512763" indent="-3175" algn="l" rtl="0" eaLnBrk="1" fontAlgn="base" hangingPunct="1">
                <a:lnSpc>
                  <a:spcPts val="1800"/>
                </a:lnSpc>
                <a:spcBef>
                  <a:spcPct val="0"/>
                </a:spcBef>
                <a:spcAft>
                  <a:spcPts val="600"/>
                </a:spcAft>
                <a:buFont typeface="Arial" charset="0"/>
                <a:defRPr lang="en-US" sz="1600" i="1" kern="1200" dirty="0">
                  <a:solidFill>
                    <a:srgbClr val="292929"/>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1638" marR="0" lvl="2" indent="0" algn="l" defTabSz="914400" rtl="0" eaLnBrk="1" fontAlgn="base" latinLnBrk="0" hangingPunct="1">
                <a:lnSpc>
                  <a:spcPts val="1500"/>
                </a:lnSpc>
                <a:spcBef>
                  <a:spcPct val="0"/>
                </a:spcBef>
                <a:spcAft>
                  <a:spcPts val="0"/>
                </a:spcAft>
                <a:buClrTx/>
                <a:buSzTx/>
                <a:buFont typeface="Wingdings" pitchFamily="2" charset="2"/>
                <a:buNone/>
                <a:tabLst/>
                <a:defRPr/>
              </a:pPr>
              <a:r>
                <a:rPr kumimoji="0" lang="en-US" sz="1400" b="0" i="1" u="none" strike="noStrike" kern="1200" cap="none" spc="0" normalizeH="0" baseline="0" noProof="0" dirty="0">
                  <a:ln>
                    <a:noFill/>
                  </a:ln>
                  <a:solidFill>
                    <a:schemeClr val="tx1"/>
                  </a:solidFill>
                  <a:effectLst/>
                  <a:uLnTx/>
                  <a:uFillTx/>
                  <a:latin typeface="Calibri" pitchFamily="34" charset="0"/>
                  <a:ea typeface="+mn-ea"/>
                  <a:cs typeface="+mn-cs"/>
                </a:rPr>
                <a:t>Above Average (&gt; 80</a:t>
              </a:r>
              <a:r>
                <a:rPr kumimoji="0" lang="en-US" sz="1400" b="0" i="1" u="none" strike="noStrike" kern="1200" cap="none" spc="0" normalizeH="0" baseline="30000" noProof="0" dirty="0">
                  <a:ln>
                    <a:noFill/>
                  </a:ln>
                  <a:solidFill>
                    <a:schemeClr val="tx1"/>
                  </a:solidFill>
                  <a:effectLst/>
                  <a:uLnTx/>
                  <a:uFillTx/>
                  <a:latin typeface="Calibri" pitchFamily="34" charset="0"/>
                  <a:ea typeface="+mn-ea"/>
                  <a:cs typeface="+mn-cs"/>
                </a:rPr>
                <a:t>th</a:t>
              </a:r>
              <a:r>
                <a:rPr lang="en-US" sz="1400" dirty="0">
                  <a:solidFill>
                    <a:schemeClr val="tx1"/>
                  </a:solidFill>
                </a:rPr>
                <a:t>)</a:t>
              </a:r>
            </a:p>
            <a:p>
              <a:pPr marL="401638" marR="0" lvl="2" indent="0" algn="l" defTabSz="914400" rtl="0" eaLnBrk="1" fontAlgn="base" latinLnBrk="0" hangingPunct="1">
                <a:lnSpc>
                  <a:spcPts val="1500"/>
                </a:lnSpc>
                <a:spcBef>
                  <a:spcPct val="0"/>
                </a:spcBef>
                <a:spcAft>
                  <a:spcPts val="0"/>
                </a:spcAft>
                <a:buClrTx/>
                <a:buSzTx/>
                <a:buFont typeface="Wingdings" pitchFamily="2" charset="2"/>
                <a:buNone/>
                <a:tabLst/>
                <a:defRPr/>
              </a:pPr>
              <a:r>
                <a:rPr kumimoji="0" lang="en-US" sz="1400" b="0" i="1" u="none" strike="noStrike" kern="1200" cap="none" spc="0" normalizeH="0" baseline="0" noProof="0" dirty="0">
                  <a:ln>
                    <a:noFill/>
                  </a:ln>
                  <a:solidFill>
                    <a:schemeClr val="tx1"/>
                  </a:solidFill>
                  <a:effectLst/>
                  <a:uLnTx/>
                  <a:uFillTx/>
                  <a:latin typeface="Calibri" pitchFamily="34" charset="0"/>
                  <a:ea typeface="+mn-ea"/>
                  <a:cs typeface="+mn-cs"/>
                </a:rPr>
                <a:t>Above Average (60</a:t>
              </a:r>
              <a:r>
                <a:rPr kumimoji="0" lang="en-US" sz="1400" b="0" i="1" u="none" strike="noStrike" kern="1200" cap="none" spc="0" normalizeH="0" baseline="30000" noProof="0" dirty="0">
                  <a:ln>
                    <a:noFill/>
                  </a:ln>
                  <a:solidFill>
                    <a:schemeClr val="tx1"/>
                  </a:solidFill>
                  <a:effectLst/>
                  <a:uLnTx/>
                  <a:uFillTx/>
                  <a:latin typeface="Calibri" pitchFamily="34" charset="0"/>
                  <a:ea typeface="+mn-ea"/>
                  <a:cs typeface="+mn-cs"/>
                </a:rPr>
                <a:t>th</a:t>
              </a:r>
              <a:r>
                <a:rPr kumimoji="0" lang="en-US" sz="1400" b="0" i="1" u="none" strike="noStrike" kern="1200" cap="none" spc="0" normalizeH="0" baseline="0" noProof="0" dirty="0">
                  <a:ln>
                    <a:noFill/>
                  </a:ln>
                  <a:solidFill>
                    <a:schemeClr val="tx1"/>
                  </a:solidFill>
                  <a:effectLst/>
                  <a:uLnTx/>
                  <a:uFillTx/>
                  <a:latin typeface="Calibri" pitchFamily="34" charset="0"/>
                  <a:ea typeface="+mn-ea"/>
                  <a:cs typeface="+mn-cs"/>
                </a:rPr>
                <a:t> -80</a:t>
              </a:r>
              <a:r>
                <a:rPr kumimoji="0" lang="en-US" sz="1400" b="0" i="1" u="none" strike="noStrike" kern="1200" cap="none" spc="0" normalizeH="0" baseline="30000" noProof="0" dirty="0">
                  <a:ln>
                    <a:noFill/>
                  </a:ln>
                  <a:solidFill>
                    <a:schemeClr val="tx1"/>
                  </a:solidFill>
                  <a:effectLst/>
                  <a:uLnTx/>
                  <a:uFillTx/>
                  <a:latin typeface="Calibri" pitchFamily="34" charset="0"/>
                  <a:ea typeface="+mn-ea"/>
                  <a:cs typeface="+mn-cs"/>
                </a:rPr>
                <a:t>th</a:t>
              </a:r>
              <a:r>
                <a:rPr lang="en-US" sz="1400" dirty="0">
                  <a:solidFill>
                    <a:schemeClr val="tx1"/>
                  </a:solidFill>
                </a:rPr>
                <a:t>)</a:t>
              </a:r>
              <a:endParaRPr kumimoji="0" lang="en-US" sz="1400" b="0" i="1" u="none" strike="noStrike" kern="1200" cap="none" spc="0" normalizeH="0" baseline="0" noProof="0" dirty="0">
                <a:ln>
                  <a:noFill/>
                </a:ln>
                <a:solidFill>
                  <a:schemeClr val="tx1"/>
                </a:solidFill>
                <a:effectLst/>
                <a:uLnTx/>
                <a:uFillTx/>
                <a:latin typeface="Calibri" pitchFamily="34" charset="0"/>
                <a:ea typeface="+mn-ea"/>
                <a:cs typeface="+mn-cs"/>
              </a:endParaRPr>
            </a:p>
            <a:p>
              <a:pPr marL="401638" marR="0" lvl="2" indent="0" algn="l" defTabSz="914400" rtl="0" eaLnBrk="1" fontAlgn="base" latinLnBrk="0" hangingPunct="1">
                <a:lnSpc>
                  <a:spcPts val="1500"/>
                </a:lnSpc>
                <a:spcBef>
                  <a:spcPct val="0"/>
                </a:spcBef>
                <a:spcAft>
                  <a:spcPts val="0"/>
                </a:spcAft>
                <a:buClrTx/>
                <a:buSzTx/>
                <a:buFont typeface="Wingdings" pitchFamily="2" charset="2"/>
                <a:buNone/>
                <a:tabLst/>
                <a:defRPr/>
              </a:pPr>
              <a:r>
                <a:rPr lang="en-US" sz="1400" dirty="0">
                  <a:solidFill>
                    <a:schemeClr val="tx1"/>
                  </a:solidFill>
                </a:rPr>
                <a:t>At Average</a:t>
              </a:r>
              <a:r>
                <a:rPr kumimoji="0" lang="en-US" sz="1400" b="0" i="1" u="none" strike="noStrike" kern="1200" cap="none" spc="0" normalizeH="0" baseline="0" noProof="0" dirty="0">
                  <a:ln>
                    <a:noFill/>
                  </a:ln>
                  <a:solidFill>
                    <a:schemeClr val="tx1"/>
                  </a:solidFill>
                  <a:effectLst/>
                  <a:uLnTx/>
                  <a:uFillTx/>
                  <a:latin typeface="Calibri" pitchFamily="34" charset="0"/>
                  <a:ea typeface="+mn-ea"/>
                  <a:cs typeface="+mn-cs"/>
                </a:rPr>
                <a:t> (40</a:t>
              </a:r>
              <a:r>
                <a:rPr kumimoji="0" lang="en-US" sz="1400" b="0" i="1" u="none" strike="noStrike" kern="1200" cap="none" spc="0" normalizeH="0" baseline="30000" noProof="0" dirty="0">
                  <a:ln>
                    <a:noFill/>
                  </a:ln>
                  <a:solidFill>
                    <a:schemeClr val="tx1"/>
                  </a:solidFill>
                  <a:effectLst/>
                  <a:uLnTx/>
                  <a:uFillTx/>
                  <a:latin typeface="Calibri" pitchFamily="34" charset="0"/>
                  <a:ea typeface="+mn-ea"/>
                  <a:cs typeface="+mn-cs"/>
                </a:rPr>
                <a:t>th</a:t>
              </a:r>
              <a:r>
                <a:rPr kumimoji="0" lang="en-US" sz="1400" b="0" i="1" u="none" strike="noStrike" kern="1200" cap="none" spc="0" normalizeH="0" baseline="0" noProof="0" dirty="0">
                  <a:ln>
                    <a:noFill/>
                  </a:ln>
                  <a:solidFill>
                    <a:schemeClr val="tx1"/>
                  </a:solidFill>
                  <a:effectLst/>
                  <a:uLnTx/>
                  <a:uFillTx/>
                  <a:latin typeface="Calibri" pitchFamily="34" charset="0"/>
                  <a:ea typeface="+mn-ea"/>
                  <a:cs typeface="+mn-cs"/>
                </a:rPr>
                <a:t>-60</a:t>
              </a:r>
              <a:r>
                <a:rPr kumimoji="0" lang="en-US" sz="1400" b="0" i="1" u="none" strike="noStrike" kern="1200" cap="none" spc="0" normalizeH="0" baseline="30000" noProof="0" dirty="0">
                  <a:ln>
                    <a:noFill/>
                  </a:ln>
                  <a:solidFill>
                    <a:schemeClr val="tx1"/>
                  </a:solidFill>
                  <a:effectLst/>
                  <a:uLnTx/>
                  <a:uFillTx/>
                  <a:latin typeface="Calibri" pitchFamily="34" charset="0"/>
                  <a:ea typeface="+mn-ea"/>
                  <a:cs typeface="+mn-cs"/>
                </a:rPr>
                <a:t>th</a:t>
              </a:r>
              <a:r>
                <a:rPr lang="en-US" sz="1400" dirty="0">
                  <a:solidFill>
                    <a:schemeClr val="tx1"/>
                  </a:solidFill>
                </a:rPr>
                <a:t>)</a:t>
              </a:r>
              <a:endParaRPr kumimoji="0" lang="en-US" sz="1400" b="0" i="1" u="none" strike="noStrike" kern="1200" cap="none" spc="0" normalizeH="0" baseline="0" noProof="0" dirty="0">
                <a:ln>
                  <a:noFill/>
                </a:ln>
                <a:solidFill>
                  <a:schemeClr val="tx1"/>
                </a:solidFill>
                <a:effectLst/>
                <a:uLnTx/>
                <a:uFillTx/>
                <a:latin typeface="Calibri" pitchFamily="34" charset="0"/>
                <a:ea typeface="+mn-ea"/>
                <a:cs typeface="+mn-cs"/>
              </a:endParaRPr>
            </a:p>
            <a:p>
              <a:pPr marL="401638" marR="0" lvl="2" indent="0" algn="l" defTabSz="914400" rtl="0" eaLnBrk="1" fontAlgn="base" latinLnBrk="0" hangingPunct="1">
                <a:lnSpc>
                  <a:spcPts val="1500"/>
                </a:lnSpc>
                <a:spcBef>
                  <a:spcPct val="0"/>
                </a:spcBef>
                <a:spcAft>
                  <a:spcPts val="0"/>
                </a:spcAft>
                <a:buClrTx/>
                <a:buSzTx/>
                <a:buFont typeface="Wingdings" pitchFamily="2" charset="2"/>
                <a:buNone/>
                <a:tabLst/>
                <a:defRPr/>
              </a:pPr>
              <a:r>
                <a:rPr kumimoji="0" lang="en-US" sz="1400" b="0" i="1" u="none" strike="noStrike" kern="1200" cap="none" spc="0" normalizeH="0" baseline="0" noProof="0" dirty="0">
                  <a:ln>
                    <a:noFill/>
                  </a:ln>
                  <a:solidFill>
                    <a:schemeClr val="tx1"/>
                  </a:solidFill>
                  <a:effectLst/>
                  <a:uLnTx/>
                  <a:uFillTx/>
                  <a:latin typeface="Calibri" pitchFamily="34" charset="0"/>
                  <a:ea typeface="+mn-ea"/>
                  <a:cs typeface="+mn-cs"/>
                </a:rPr>
                <a:t>Below Average (20</a:t>
              </a:r>
              <a:r>
                <a:rPr kumimoji="0" lang="en-US" sz="1400" b="0" i="1" u="none" strike="noStrike" kern="1200" cap="none" spc="0" normalizeH="0" baseline="30000" noProof="0" dirty="0">
                  <a:ln>
                    <a:noFill/>
                  </a:ln>
                  <a:solidFill>
                    <a:schemeClr val="tx1"/>
                  </a:solidFill>
                  <a:effectLst/>
                  <a:uLnTx/>
                  <a:uFillTx/>
                  <a:latin typeface="Calibri" pitchFamily="34" charset="0"/>
                  <a:ea typeface="+mn-ea"/>
                  <a:cs typeface="+mn-cs"/>
                </a:rPr>
                <a:t>th</a:t>
              </a:r>
              <a:r>
                <a:rPr kumimoji="0" lang="en-US" sz="1400" b="0" i="1" u="none" strike="noStrike" kern="1200" cap="none" spc="0" normalizeH="0" baseline="0" noProof="0" dirty="0">
                  <a:ln>
                    <a:noFill/>
                  </a:ln>
                  <a:solidFill>
                    <a:schemeClr val="tx1"/>
                  </a:solidFill>
                  <a:effectLst/>
                  <a:uLnTx/>
                  <a:uFillTx/>
                  <a:latin typeface="Calibri" pitchFamily="34" charset="0"/>
                  <a:ea typeface="+mn-ea"/>
                  <a:cs typeface="+mn-cs"/>
                </a:rPr>
                <a:t> -40</a:t>
              </a:r>
              <a:r>
                <a:rPr kumimoji="0" lang="en-US" sz="1400" b="0" i="1" u="none" strike="noStrike" kern="1200" cap="none" spc="0" normalizeH="0" baseline="30000" noProof="0" dirty="0">
                  <a:ln>
                    <a:noFill/>
                  </a:ln>
                  <a:solidFill>
                    <a:schemeClr val="tx1"/>
                  </a:solidFill>
                  <a:effectLst/>
                  <a:uLnTx/>
                  <a:uFillTx/>
                  <a:latin typeface="Calibri" pitchFamily="34" charset="0"/>
                  <a:ea typeface="+mn-ea"/>
                  <a:cs typeface="+mn-cs"/>
                </a:rPr>
                <a:t>th</a:t>
              </a:r>
              <a:r>
                <a:rPr kumimoji="0" lang="en-US" sz="1400" b="0" i="1" u="none" strike="noStrike" kern="1200" cap="none" spc="0" normalizeH="0" baseline="0" noProof="0" dirty="0">
                  <a:ln>
                    <a:noFill/>
                  </a:ln>
                  <a:solidFill>
                    <a:schemeClr val="tx1"/>
                  </a:solidFill>
                  <a:effectLst/>
                  <a:uLnTx/>
                  <a:uFillTx/>
                  <a:latin typeface="Calibri" pitchFamily="34" charset="0"/>
                  <a:ea typeface="+mn-ea"/>
                  <a:cs typeface="+mn-cs"/>
                </a:rPr>
                <a:t>)</a:t>
              </a:r>
            </a:p>
            <a:p>
              <a:pPr marL="401638" marR="0" lvl="2" indent="0" algn="l" defTabSz="914400" rtl="0" eaLnBrk="1" fontAlgn="base" latinLnBrk="0" hangingPunct="1">
                <a:lnSpc>
                  <a:spcPts val="1500"/>
                </a:lnSpc>
                <a:spcBef>
                  <a:spcPct val="0"/>
                </a:spcBef>
                <a:spcAft>
                  <a:spcPts val="0"/>
                </a:spcAft>
                <a:buClrTx/>
                <a:buSzTx/>
                <a:buFont typeface="Wingdings" pitchFamily="2" charset="2"/>
                <a:buNone/>
                <a:tabLst/>
                <a:defRPr/>
              </a:pPr>
              <a:r>
                <a:rPr lang="en-US" sz="1400" dirty="0">
                  <a:solidFill>
                    <a:schemeClr val="tx1"/>
                  </a:solidFill>
                </a:rPr>
                <a:t>Below Average (&lt;20</a:t>
              </a:r>
              <a:r>
                <a:rPr lang="en-US" sz="1400" baseline="30000" dirty="0">
                  <a:solidFill>
                    <a:schemeClr val="tx1"/>
                  </a:solidFill>
                </a:rPr>
                <a:t>th</a:t>
              </a:r>
              <a:r>
                <a:rPr lang="en-US" sz="1400" dirty="0">
                  <a:solidFill>
                    <a:schemeClr val="tx1"/>
                  </a:solidFill>
                </a:rPr>
                <a:t>)</a:t>
              </a:r>
              <a:endParaRPr kumimoji="0" lang="en-US" sz="1400" b="0" i="1" u="none" strike="noStrike" kern="1200" cap="none" spc="0" normalizeH="0" baseline="0" noProof="0" dirty="0">
                <a:ln>
                  <a:noFill/>
                </a:ln>
                <a:solidFill>
                  <a:schemeClr val="tx1"/>
                </a:solidFill>
                <a:effectLst/>
                <a:uLnTx/>
                <a:uFillTx/>
                <a:latin typeface="Calibri" pitchFamily="34" charset="0"/>
                <a:ea typeface="+mn-ea"/>
                <a:cs typeface="+mn-cs"/>
              </a:endParaRPr>
            </a:p>
            <a:p>
              <a:pPr marL="401638" marR="0" lvl="2" indent="0" algn="l" defTabSz="914400" rtl="0" eaLnBrk="1" fontAlgn="base" latinLnBrk="0" hangingPunct="1">
                <a:lnSpc>
                  <a:spcPts val="2200"/>
                </a:lnSpc>
                <a:spcBef>
                  <a:spcPct val="0"/>
                </a:spcBef>
                <a:spcAft>
                  <a:spcPts val="800"/>
                </a:spcAft>
                <a:buClrTx/>
                <a:buSzTx/>
                <a:buFont typeface="Wingdings" pitchFamily="2" charset="2"/>
                <a:buNone/>
                <a:tabLst/>
                <a:defRPr/>
              </a:pPr>
              <a:endParaRPr kumimoji="0" lang="en-US" sz="1800" b="0" i="1" u="none" strike="noStrike" kern="1200" cap="none" spc="0" normalizeH="0" baseline="0" noProof="0" dirty="0">
                <a:ln>
                  <a:noFill/>
                </a:ln>
                <a:solidFill>
                  <a:schemeClr val="tx1"/>
                </a:solidFill>
                <a:effectLst/>
                <a:uLnTx/>
                <a:uFillTx/>
                <a:latin typeface="Calibri" pitchFamily="34" charset="0"/>
                <a:ea typeface="+mn-ea"/>
                <a:cs typeface="+mn-cs"/>
              </a:endParaRPr>
            </a:p>
            <a:p>
              <a:pPr marL="401638" marR="0" lvl="2" indent="0" algn="l" defTabSz="914400" rtl="0" eaLnBrk="1" fontAlgn="base" latinLnBrk="0" hangingPunct="1">
                <a:lnSpc>
                  <a:spcPts val="2200"/>
                </a:lnSpc>
                <a:spcBef>
                  <a:spcPct val="0"/>
                </a:spcBef>
                <a:spcAft>
                  <a:spcPts val="800"/>
                </a:spcAft>
                <a:buClrTx/>
                <a:buSzTx/>
                <a:buFont typeface="Wingdings" pitchFamily="2" charset="2"/>
                <a:buNone/>
                <a:tabLst/>
                <a:defRPr/>
              </a:pPr>
              <a:endParaRPr kumimoji="0" lang="en-US" sz="1800" b="0" i="1" u="none" strike="noStrike" kern="1200" cap="none" spc="0" normalizeH="0" baseline="0" noProof="0" dirty="0">
                <a:ln>
                  <a:noFill/>
                </a:ln>
                <a:solidFill>
                  <a:schemeClr val="tx1"/>
                </a:solidFill>
                <a:effectLst/>
                <a:uLnTx/>
                <a:uFillTx/>
                <a:latin typeface="Calibri" pitchFamily="34" charset="0"/>
                <a:ea typeface="+mn-ea"/>
                <a:cs typeface="+mn-cs"/>
              </a:endParaRPr>
            </a:p>
            <a:p>
              <a:pPr marL="401638" marR="0" lvl="2" indent="0" algn="l" defTabSz="914400" rtl="0" eaLnBrk="1" fontAlgn="base" latinLnBrk="0" hangingPunct="1">
                <a:lnSpc>
                  <a:spcPts val="2200"/>
                </a:lnSpc>
                <a:spcBef>
                  <a:spcPct val="0"/>
                </a:spcBef>
                <a:spcAft>
                  <a:spcPts val="800"/>
                </a:spcAft>
                <a:buClrTx/>
                <a:buSzTx/>
                <a:buFont typeface="Wingdings" pitchFamily="2" charset="2"/>
                <a:buNone/>
                <a:tabLst/>
                <a:defRPr/>
              </a:pPr>
              <a:endParaRPr kumimoji="0" lang="en-US" sz="1800" b="0" i="1" u="none" strike="noStrike" kern="1200" cap="none" spc="0" normalizeH="0" baseline="0" noProof="0" dirty="0">
                <a:ln>
                  <a:noFill/>
                </a:ln>
                <a:solidFill>
                  <a:schemeClr val="tx1"/>
                </a:solidFill>
                <a:effectLst/>
                <a:uLnTx/>
                <a:uFillTx/>
                <a:latin typeface="Calibri" pitchFamily="34" charset="0"/>
                <a:ea typeface="+mn-ea"/>
                <a:cs typeface="+mn-cs"/>
              </a:endParaRPr>
            </a:p>
            <a:p>
              <a:pPr marL="401638" marR="0" lvl="2" indent="0" algn="l" defTabSz="914400" rtl="0" eaLnBrk="1" fontAlgn="base" latinLnBrk="0" hangingPunct="1">
                <a:lnSpc>
                  <a:spcPts val="2200"/>
                </a:lnSpc>
                <a:spcBef>
                  <a:spcPct val="0"/>
                </a:spcBef>
                <a:spcAft>
                  <a:spcPts val="800"/>
                </a:spcAft>
                <a:buClrTx/>
                <a:buSzTx/>
                <a:buFont typeface="Wingdings" pitchFamily="2" charset="2"/>
                <a:buNone/>
                <a:tabLst/>
                <a:defRPr/>
              </a:pPr>
              <a:endParaRPr kumimoji="0" lang="en-US" sz="1800" b="0" i="1" u="none" strike="noStrike" kern="1200" cap="none" spc="0" normalizeH="0" baseline="0" noProof="0" dirty="0">
                <a:ln>
                  <a:noFill/>
                </a:ln>
                <a:solidFill>
                  <a:schemeClr val="tx1"/>
                </a:solidFill>
                <a:effectLst/>
                <a:uLnTx/>
                <a:uFillTx/>
                <a:latin typeface="Calibri" pitchFamily="34" charset="0"/>
                <a:ea typeface="+mn-ea"/>
                <a:cs typeface="+mn-cs"/>
              </a:endParaRPr>
            </a:p>
            <a:p>
              <a:pPr marL="401638" marR="0" lvl="2" indent="0" algn="l" defTabSz="914400" rtl="0" eaLnBrk="1" fontAlgn="base" latinLnBrk="0" hangingPunct="1">
                <a:lnSpc>
                  <a:spcPts val="2200"/>
                </a:lnSpc>
                <a:spcBef>
                  <a:spcPct val="0"/>
                </a:spcBef>
                <a:spcAft>
                  <a:spcPts val="800"/>
                </a:spcAft>
                <a:buClrTx/>
                <a:buSzTx/>
                <a:buFont typeface="Wingdings" pitchFamily="2" charset="2"/>
                <a:buNone/>
                <a:tabLst/>
                <a:defRPr/>
              </a:pPr>
              <a:endParaRPr kumimoji="0" lang="en-US" sz="1800" b="0" i="1" u="none" strike="noStrike" kern="1200" cap="none" spc="0" normalizeH="0" baseline="0" noProof="0" dirty="0">
                <a:ln>
                  <a:noFill/>
                </a:ln>
                <a:solidFill>
                  <a:schemeClr val="tx1"/>
                </a:solidFill>
                <a:effectLst/>
                <a:uLnTx/>
                <a:uFillTx/>
                <a:latin typeface="Calibri" pitchFamily="34" charset="0"/>
                <a:ea typeface="+mn-ea"/>
                <a:cs typeface="+mn-cs"/>
              </a:endParaRPr>
            </a:p>
          </p:txBody>
        </p:sp>
        <p:grpSp>
          <p:nvGrpSpPr>
            <p:cNvPr id="38" name="Group 37">
              <a:extLst>
                <a:ext uri="{FF2B5EF4-FFF2-40B4-BE49-F238E27FC236}">
                  <a16:creationId xmlns:a16="http://schemas.microsoft.com/office/drawing/2014/main" id="{5D6CD859-E745-4CBE-884B-C2E2FCC4B806}"/>
                </a:ext>
              </a:extLst>
            </p:cNvPr>
            <p:cNvGrpSpPr/>
            <p:nvPr/>
          </p:nvGrpSpPr>
          <p:grpSpPr>
            <a:xfrm>
              <a:off x="152400" y="5362503"/>
              <a:ext cx="457200" cy="895683"/>
              <a:chOff x="304800" y="5313362"/>
              <a:chExt cx="457200" cy="895683"/>
            </a:xfrm>
          </p:grpSpPr>
          <p:sp>
            <p:nvSpPr>
              <p:cNvPr id="39" name="Rectangle 38">
                <a:extLst>
                  <a:ext uri="{FF2B5EF4-FFF2-40B4-BE49-F238E27FC236}">
                    <a16:creationId xmlns:a16="http://schemas.microsoft.com/office/drawing/2014/main" id="{4575F55E-A3B8-45E3-9F55-80966D95F090}"/>
                  </a:ext>
                </a:extLst>
              </p:cNvPr>
              <p:cNvSpPr/>
              <p:nvPr/>
            </p:nvSpPr>
            <p:spPr>
              <a:xfrm>
                <a:off x="304800" y="5879418"/>
                <a:ext cx="457200" cy="138202"/>
              </a:xfrm>
              <a:prstGeom prst="rect">
                <a:avLst/>
              </a:prstGeom>
              <a:solidFill>
                <a:srgbClr val="E2A94F"/>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76C1E4E6-7FDF-4224-9544-06AEC30AE95B}"/>
                  </a:ext>
                </a:extLst>
              </p:cNvPr>
              <p:cNvSpPr/>
              <p:nvPr/>
            </p:nvSpPr>
            <p:spPr>
              <a:xfrm>
                <a:off x="304800" y="5694362"/>
                <a:ext cx="457200" cy="138202"/>
              </a:xfrm>
              <a:prstGeom prst="rect">
                <a:avLst/>
              </a:prstGeom>
              <a:solidFill>
                <a:srgbClr val="E3CE57"/>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211BAC1A-1EA5-4C7B-9FDE-8771485B8B39}"/>
                  </a:ext>
                </a:extLst>
              </p:cNvPr>
              <p:cNvSpPr/>
              <p:nvPr/>
            </p:nvSpPr>
            <p:spPr>
              <a:xfrm>
                <a:off x="304800" y="5500598"/>
                <a:ext cx="457200" cy="138202"/>
              </a:xfrm>
              <a:prstGeom prst="rect">
                <a:avLst/>
              </a:prstGeom>
              <a:solidFill>
                <a:srgbClr val="BCD38B"/>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B40F7BFC-8C52-4938-9570-124ADBA667EB}"/>
                  </a:ext>
                </a:extLst>
              </p:cNvPr>
              <p:cNvSpPr/>
              <p:nvPr/>
            </p:nvSpPr>
            <p:spPr>
              <a:xfrm>
                <a:off x="304800" y="5313362"/>
                <a:ext cx="457200" cy="138202"/>
              </a:xfrm>
              <a:prstGeom prst="rect">
                <a:avLst/>
              </a:prstGeom>
              <a:solidFill>
                <a:srgbClr val="768F4E"/>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70D95581-DA4A-49A7-9280-32E89E613E45}"/>
                  </a:ext>
                </a:extLst>
              </p:cNvPr>
              <p:cNvSpPr/>
              <p:nvPr/>
            </p:nvSpPr>
            <p:spPr>
              <a:xfrm>
                <a:off x="304800" y="6070843"/>
                <a:ext cx="457200" cy="138202"/>
              </a:xfrm>
              <a:prstGeom prst="rect">
                <a:avLst/>
              </a:prstGeom>
              <a:solidFill>
                <a:srgbClr val="E2614E"/>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44" name="TextBox 43">
            <a:extLst>
              <a:ext uri="{FF2B5EF4-FFF2-40B4-BE49-F238E27FC236}">
                <a16:creationId xmlns:a16="http://schemas.microsoft.com/office/drawing/2014/main" id="{2681EC2F-4E90-42AF-8D2C-9D7DA79932C5}"/>
              </a:ext>
            </a:extLst>
          </p:cNvPr>
          <p:cNvSpPr txBox="1"/>
          <p:nvPr/>
        </p:nvSpPr>
        <p:spPr>
          <a:xfrm>
            <a:off x="425650" y="2550611"/>
            <a:ext cx="2670099" cy="402290"/>
          </a:xfrm>
          <a:prstGeom prst="rect">
            <a:avLst/>
          </a:prstGeom>
          <a:noFill/>
        </p:spPr>
        <p:txBody>
          <a:bodyPr wrap="square" rtlCol="0">
            <a:spAutoFit/>
          </a:bodyPr>
          <a:lstStyle/>
          <a:p>
            <a:pPr algn="ctr">
              <a:lnSpc>
                <a:spcPts val="1200"/>
              </a:lnSpc>
            </a:pPr>
            <a:r>
              <a:rPr lang="en-US" b="1" dirty="0">
                <a:solidFill>
                  <a:srgbClr val="E2614E"/>
                </a:solidFill>
              </a:rPr>
              <a:t>86.4%</a:t>
            </a:r>
            <a:r>
              <a:rPr lang="en-US" sz="1200" b="1" dirty="0">
                <a:solidFill>
                  <a:srgbClr val="E2614E"/>
                </a:solidFill>
              </a:rPr>
              <a:t> </a:t>
            </a:r>
            <a:r>
              <a:rPr lang="en-US" sz="1200" dirty="0">
                <a:solidFill>
                  <a:srgbClr val="E2614E"/>
                </a:solidFill>
              </a:rPr>
              <a:t>of pop. is </a:t>
            </a:r>
            <a:r>
              <a:rPr lang="en-US" sz="1600" b="1" dirty="0">
                <a:solidFill>
                  <a:srgbClr val="E2614E"/>
                </a:solidFill>
              </a:rPr>
              <a:t>below average </a:t>
            </a:r>
          </a:p>
          <a:p>
            <a:pPr algn="ctr">
              <a:lnSpc>
                <a:spcPts val="1200"/>
              </a:lnSpc>
            </a:pPr>
            <a:r>
              <a:rPr lang="en-US" sz="1200" dirty="0">
                <a:solidFill>
                  <a:srgbClr val="E2614E"/>
                </a:solidFill>
              </a:rPr>
              <a:t>inside the Silver Spring Boundary</a:t>
            </a:r>
          </a:p>
        </p:txBody>
      </p:sp>
      <p:sp>
        <p:nvSpPr>
          <p:cNvPr id="45" name="TextBox 44">
            <a:extLst>
              <a:ext uri="{FF2B5EF4-FFF2-40B4-BE49-F238E27FC236}">
                <a16:creationId xmlns:a16="http://schemas.microsoft.com/office/drawing/2014/main" id="{F948615D-2C03-4CFF-B3A4-BD2C659860DE}"/>
              </a:ext>
            </a:extLst>
          </p:cNvPr>
          <p:cNvSpPr txBox="1"/>
          <p:nvPr/>
        </p:nvSpPr>
        <p:spPr>
          <a:xfrm>
            <a:off x="4766153" y="2550611"/>
            <a:ext cx="2670099" cy="402290"/>
          </a:xfrm>
          <a:prstGeom prst="rect">
            <a:avLst/>
          </a:prstGeom>
          <a:noFill/>
        </p:spPr>
        <p:txBody>
          <a:bodyPr wrap="square" rtlCol="0">
            <a:spAutoFit/>
          </a:bodyPr>
          <a:lstStyle/>
          <a:p>
            <a:pPr algn="ctr">
              <a:lnSpc>
                <a:spcPts val="1200"/>
              </a:lnSpc>
            </a:pPr>
            <a:r>
              <a:rPr lang="en-US" b="1" dirty="0">
                <a:solidFill>
                  <a:srgbClr val="E2614E"/>
                </a:solidFill>
              </a:rPr>
              <a:t>96.3%</a:t>
            </a:r>
            <a:r>
              <a:rPr lang="en-US" sz="1200" b="1" dirty="0">
                <a:solidFill>
                  <a:srgbClr val="E2614E"/>
                </a:solidFill>
              </a:rPr>
              <a:t> </a:t>
            </a:r>
            <a:r>
              <a:rPr lang="en-US" sz="1200" dirty="0">
                <a:solidFill>
                  <a:srgbClr val="E2614E"/>
                </a:solidFill>
              </a:rPr>
              <a:t>of pop. is </a:t>
            </a:r>
            <a:r>
              <a:rPr lang="en-US" sz="1600" b="1" dirty="0">
                <a:solidFill>
                  <a:srgbClr val="E2614E"/>
                </a:solidFill>
              </a:rPr>
              <a:t>below average </a:t>
            </a:r>
          </a:p>
          <a:p>
            <a:pPr algn="ctr">
              <a:lnSpc>
                <a:spcPts val="1200"/>
              </a:lnSpc>
            </a:pPr>
            <a:r>
              <a:rPr lang="en-US" sz="1200" dirty="0">
                <a:solidFill>
                  <a:srgbClr val="E2614E"/>
                </a:solidFill>
              </a:rPr>
              <a:t>inside the Silver Spring Boundary</a:t>
            </a:r>
          </a:p>
        </p:txBody>
      </p:sp>
      <p:sp>
        <p:nvSpPr>
          <p:cNvPr id="46" name="TextBox 45">
            <a:extLst>
              <a:ext uri="{FF2B5EF4-FFF2-40B4-BE49-F238E27FC236}">
                <a16:creationId xmlns:a16="http://schemas.microsoft.com/office/drawing/2014/main" id="{CC824A34-780E-4EDA-A45F-C8FD6BF0414E}"/>
              </a:ext>
            </a:extLst>
          </p:cNvPr>
          <p:cNvSpPr txBox="1"/>
          <p:nvPr/>
        </p:nvSpPr>
        <p:spPr>
          <a:xfrm>
            <a:off x="9103235" y="2550611"/>
            <a:ext cx="2670099" cy="402290"/>
          </a:xfrm>
          <a:prstGeom prst="rect">
            <a:avLst/>
          </a:prstGeom>
          <a:noFill/>
        </p:spPr>
        <p:txBody>
          <a:bodyPr wrap="square" rtlCol="0">
            <a:spAutoFit/>
          </a:bodyPr>
          <a:lstStyle/>
          <a:p>
            <a:pPr algn="ctr">
              <a:lnSpc>
                <a:spcPts val="1200"/>
              </a:lnSpc>
            </a:pPr>
            <a:r>
              <a:rPr lang="en-US" b="1" dirty="0">
                <a:solidFill>
                  <a:srgbClr val="E2614E"/>
                </a:solidFill>
              </a:rPr>
              <a:t>81%</a:t>
            </a:r>
            <a:r>
              <a:rPr lang="en-US" sz="1200" b="1" dirty="0">
                <a:solidFill>
                  <a:srgbClr val="E2614E"/>
                </a:solidFill>
              </a:rPr>
              <a:t> </a:t>
            </a:r>
            <a:r>
              <a:rPr lang="en-US" sz="1200" dirty="0">
                <a:solidFill>
                  <a:srgbClr val="E2614E"/>
                </a:solidFill>
              </a:rPr>
              <a:t>of pop. is </a:t>
            </a:r>
            <a:r>
              <a:rPr lang="en-US" sz="1600" b="1" dirty="0">
                <a:solidFill>
                  <a:srgbClr val="E2614E"/>
                </a:solidFill>
              </a:rPr>
              <a:t>below average </a:t>
            </a:r>
          </a:p>
          <a:p>
            <a:pPr algn="ctr">
              <a:lnSpc>
                <a:spcPts val="1200"/>
              </a:lnSpc>
            </a:pPr>
            <a:r>
              <a:rPr lang="en-US" sz="1200" dirty="0">
                <a:solidFill>
                  <a:srgbClr val="E2614E"/>
                </a:solidFill>
              </a:rPr>
              <a:t>inside the Silver Spring Boundary</a:t>
            </a:r>
          </a:p>
        </p:txBody>
      </p:sp>
      <p:sp>
        <p:nvSpPr>
          <p:cNvPr id="50" name="Rectangle 49">
            <a:extLst>
              <a:ext uri="{FF2B5EF4-FFF2-40B4-BE49-F238E27FC236}">
                <a16:creationId xmlns:a16="http://schemas.microsoft.com/office/drawing/2014/main" id="{899D4977-28E7-4297-B4D3-B2B38597A407}"/>
              </a:ext>
            </a:extLst>
          </p:cNvPr>
          <p:cNvSpPr/>
          <p:nvPr/>
        </p:nvSpPr>
        <p:spPr>
          <a:xfrm>
            <a:off x="5120959" y="2163249"/>
            <a:ext cx="2217487" cy="223271"/>
          </a:xfrm>
          <a:prstGeom prst="rect">
            <a:avLst/>
          </a:prstGeom>
          <a:solidFill>
            <a:srgbClr val="A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D7700369-DD75-4D1E-9E4F-CB4B6FE08061}"/>
              </a:ext>
            </a:extLst>
          </p:cNvPr>
          <p:cNvSpPr txBox="1"/>
          <p:nvPr/>
        </p:nvSpPr>
        <p:spPr>
          <a:xfrm>
            <a:off x="451666" y="771132"/>
            <a:ext cx="2675614" cy="1384995"/>
          </a:xfrm>
          <a:prstGeom prst="rect">
            <a:avLst/>
          </a:prstGeom>
          <a:noFill/>
        </p:spPr>
        <p:txBody>
          <a:bodyPr wrap="square" rtlCol="0">
            <a:spAutoFit/>
          </a:bodyPr>
          <a:lstStyle/>
          <a:p>
            <a:pPr algn="ctr"/>
            <a:endParaRPr lang="en-US" sz="2000" b="1" dirty="0">
              <a:solidFill>
                <a:schemeClr val="accent1">
                  <a:lumMod val="50000"/>
                </a:schemeClr>
              </a:solidFill>
            </a:endParaRPr>
          </a:p>
          <a:p>
            <a:pPr algn="ctr"/>
            <a:r>
              <a:rPr lang="en-US" sz="2000" b="1" dirty="0">
                <a:solidFill>
                  <a:schemeClr val="accent1">
                    <a:lumMod val="50000"/>
                  </a:schemeClr>
                </a:solidFill>
              </a:rPr>
              <a:t>ACTIVE </a:t>
            </a:r>
          </a:p>
          <a:p>
            <a:pPr algn="ctr"/>
            <a:r>
              <a:rPr lang="en-US" sz="2000" b="1" dirty="0">
                <a:solidFill>
                  <a:schemeClr val="accent1">
                    <a:lumMod val="50000"/>
                  </a:schemeClr>
                </a:solidFill>
              </a:rPr>
              <a:t>EXPERIENCES/PERSON</a:t>
            </a:r>
          </a:p>
          <a:p>
            <a:pPr algn="ctr"/>
            <a:endParaRPr lang="en-US" sz="2400" b="1" dirty="0">
              <a:solidFill>
                <a:schemeClr val="accent1">
                  <a:lumMod val="50000"/>
                </a:schemeClr>
              </a:solidFill>
            </a:endParaRPr>
          </a:p>
        </p:txBody>
      </p:sp>
      <p:sp>
        <p:nvSpPr>
          <p:cNvPr id="52" name="Rectangle 51">
            <a:extLst>
              <a:ext uri="{FF2B5EF4-FFF2-40B4-BE49-F238E27FC236}">
                <a16:creationId xmlns:a16="http://schemas.microsoft.com/office/drawing/2014/main" id="{82AD2AAE-317C-44DC-AC55-979F66162DC9}"/>
              </a:ext>
            </a:extLst>
          </p:cNvPr>
          <p:cNvSpPr/>
          <p:nvPr/>
        </p:nvSpPr>
        <p:spPr>
          <a:xfrm>
            <a:off x="780456" y="2163249"/>
            <a:ext cx="2217487" cy="223271"/>
          </a:xfrm>
          <a:prstGeom prst="rect">
            <a:avLst/>
          </a:prstGeom>
          <a:solidFill>
            <a:srgbClr val="A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1727AD99-B020-4725-82C3-F9E8821E6EF1}"/>
              </a:ext>
            </a:extLst>
          </p:cNvPr>
          <p:cNvSpPr txBox="1"/>
          <p:nvPr/>
        </p:nvSpPr>
        <p:spPr>
          <a:xfrm>
            <a:off x="4822589" y="718417"/>
            <a:ext cx="2665928" cy="1077218"/>
          </a:xfrm>
          <a:prstGeom prst="rect">
            <a:avLst/>
          </a:prstGeom>
          <a:noFill/>
        </p:spPr>
        <p:txBody>
          <a:bodyPr wrap="square" rtlCol="0">
            <a:spAutoFit/>
          </a:bodyPr>
          <a:lstStyle/>
          <a:p>
            <a:pPr algn="ctr"/>
            <a:endParaRPr lang="en-US" sz="2400" b="1" dirty="0">
              <a:solidFill>
                <a:schemeClr val="accent1">
                  <a:lumMod val="50000"/>
                </a:schemeClr>
              </a:solidFill>
            </a:endParaRPr>
          </a:p>
          <a:p>
            <a:pPr algn="ctr"/>
            <a:r>
              <a:rPr lang="en-US" sz="2000" b="1" dirty="0">
                <a:solidFill>
                  <a:schemeClr val="accent1">
                    <a:lumMod val="50000"/>
                  </a:schemeClr>
                </a:solidFill>
              </a:rPr>
              <a:t>CONTEMPLATIVE </a:t>
            </a:r>
          </a:p>
          <a:p>
            <a:pPr algn="ctr"/>
            <a:r>
              <a:rPr lang="en-US" sz="2000" b="1" dirty="0">
                <a:solidFill>
                  <a:schemeClr val="accent1">
                    <a:lumMod val="50000"/>
                  </a:schemeClr>
                </a:solidFill>
              </a:rPr>
              <a:t>EXPERIENCES/PERSON</a:t>
            </a:r>
          </a:p>
        </p:txBody>
      </p:sp>
      <p:sp>
        <p:nvSpPr>
          <p:cNvPr id="57" name="TextBox 56">
            <a:extLst>
              <a:ext uri="{FF2B5EF4-FFF2-40B4-BE49-F238E27FC236}">
                <a16:creationId xmlns:a16="http://schemas.microsoft.com/office/drawing/2014/main" id="{57E0C0E6-28F2-436B-8003-2B31430D85CF}"/>
              </a:ext>
            </a:extLst>
          </p:cNvPr>
          <p:cNvSpPr txBox="1"/>
          <p:nvPr/>
        </p:nvSpPr>
        <p:spPr>
          <a:xfrm>
            <a:off x="9145353" y="725149"/>
            <a:ext cx="2696740" cy="1446550"/>
          </a:xfrm>
          <a:prstGeom prst="rect">
            <a:avLst/>
          </a:prstGeom>
          <a:noFill/>
        </p:spPr>
        <p:txBody>
          <a:bodyPr wrap="square" rtlCol="0">
            <a:spAutoFit/>
          </a:bodyPr>
          <a:lstStyle/>
          <a:p>
            <a:pPr algn="ctr"/>
            <a:endParaRPr lang="en-US" sz="2400" b="1" dirty="0">
              <a:solidFill>
                <a:schemeClr val="accent1">
                  <a:lumMod val="50000"/>
                </a:schemeClr>
              </a:solidFill>
            </a:endParaRPr>
          </a:p>
          <a:p>
            <a:pPr algn="ctr"/>
            <a:r>
              <a:rPr lang="en-US" sz="2000" b="1" dirty="0">
                <a:solidFill>
                  <a:schemeClr val="accent1">
                    <a:lumMod val="50000"/>
                  </a:schemeClr>
                </a:solidFill>
              </a:rPr>
              <a:t>SOCIAL </a:t>
            </a:r>
          </a:p>
          <a:p>
            <a:pPr algn="ctr"/>
            <a:r>
              <a:rPr lang="en-US" sz="2000" b="1" dirty="0">
                <a:solidFill>
                  <a:schemeClr val="accent1">
                    <a:lumMod val="50000"/>
                  </a:schemeClr>
                </a:solidFill>
              </a:rPr>
              <a:t>EXPERIENCES/PERSON</a:t>
            </a:r>
          </a:p>
          <a:p>
            <a:pPr algn="ctr"/>
            <a:endParaRPr lang="en-US" sz="2400" b="1" dirty="0">
              <a:solidFill>
                <a:schemeClr val="accent1">
                  <a:lumMod val="50000"/>
                </a:schemeClr>
              </a:solidFill>
            </a:endParaRPr>
          </a:p>
        </p:txBody>
      </p:sp>
      <p:grpSp>
        <p:nvGrpSpPr>
          <p:cNvPr id="58" name="Graphic 76" descr="Soccer">
            <a:extLst>
              <a:ext uri="{FF2B5EF4-FFF2-40B4-BE49-F238E27FC236}">
                <a16:creationId xmlns:a16="http://schemas.microsoft.com/office/drawing/2014/main" id="{C417A676-561D-43D1-8EC4-E25A3F248DAB}"/>
              </a:ext>
            </a:extLst>
          </p:cNvPr>
          <p:cNvGrpSpPr/>
          <p:nvPr/>
        </p:nvGrpSpPr>
        <p:grpSpPr>
          <a:xfrm>
            <a:off x="917108" y="975946"/>
            <a:ext cx="414828" cy="458062"/>
            <a:chOff x="3218296" y="1097858"/>
            <a:chExt cx="414828" cy="458062"/>
          </a:xfrm>
          <a:solidFill>
            <a:srgbClr val="66FFCC"/>
          </a:solidFill>
        </p:grpSpPr>
        <p:sp>
          <p:nvSpPr>
            <p:cNvPr id="104" name="Freeform: Shape 103">
              <a:extLst>
                <a:ext uri="{FF2B5EF4-FFF2-40B4-BE49-F238E27FC236}">
                  <a16:creationId xmlns:a16="http://schemas.microsoft.com/office/drawing/2014/main" id="{BB732D2E-46F5-448D-8424-2D7E4ED91E3F}"/>
                </a:ext>
              </a:extLst>
            </p:cNvPr>
            <p:cNvSpPr/>
            <p:nvPr/>
          </p:nvSpPr>
          <p:spPr>
            <a:xfrm>
              <a:off x="3218296" y="1148937"/>
              <a:ext cx="414828" cy="406983"/>
            </a:xfrm>
            <a:custGeom>
              <a:avLst/>
              <a:gdLst>
                <a:gd name="connsiteX0" fmla="*/ 394165 w 414828"/>
                <a:gd name="connsiteY0" fmla="*/ 157653 h 406983"/>
                <a:gd name="connsiteX1" fmla="*/ 330205 w 414828"/>
                <a:gd name="connsiteY1" fmla="*/ 150048 h 406983"/>
                <a:gd name="connsiteX2" fmla="*/ 333105 w 414828"/>
                <a:gd name="connsiteY2" fmla="*/ 71041 h 406983"/>
                <a:gd name="connsiteX3" fmla="*/ 322764 w 414828"/>
                <a:gd name="connsiteY3" fmla="*/ 51673 h 406983"/>
                <a:gd name="connsiteX4" fmla="*/ 282166 w 414828"/>
                <a:gd name="connsiteY4" fmla="*/ 26504 h 406983"/>
                <a:gd name="connsiteX5" fmla="*/ 275382 w 414828"/>
                <a:gd name="connsiteY5" fmla="*/ 23714 h 406983"/>
                <a:gd name="connsiteX6" fmla="*/ 170386 w 414828"/>
                <a:gd name="connsiteY6" fmla="*/ 516 h 406983"/>
                <a:gd name="connsiteX7" fmla="*/ 149650 w 414828"/>
                <a:gd name="connsiteY7" fmla="*/ 6972 h 406983"/>
                <a:gd name="connsiteX8" fmla="*/ 102596 w 414828"/>
                <a:gd name="connsiteY8" fmla="*/ 57254 h 406983"/>
                <a:gd name="connsiteX9" fmla="*/ 103663 w 414828"/>
                <a:gd name="connsiteY9" fmla="*/ 88194 h 406983"/>
                <a:gd name="connsiteX10" fmla="*/ 134603 w 414828"/>
                <a:gd name="connsiteY10" fmla="*/ 87127 h 406983"/>
                <a:gd name="connsiteX11" fmla="*/ 172903 w 414828"/>
                <a:gd name="connsiteY11" fmla="*/ 45983 h 406983"/>
                <a:gd name="connsiteX12" fmla="*/ 236644 w 414828"/>
                <a:gd name="connsiteY12" fmla="*/ 60044 h 406983"/>
                <a:gd name="connsiteX13" fmla="*/ 165517 w 414828"/>
                <a:gd name="connsiteY13" fmla="*/ 141239 h 406983"/>
                <a:gd name="connsiteX14" fmla="*/ 160045 w 414828"/>
                <a:gd name="connsiteY14" fmla="*/ 149884 h 406983"/>
                <a:gd name="connsiteX15" fmla="*/ 158513 w 414828"/>
                <a:gd name="connsiteY15" fmla="*/ 152072 h 406983"/>
                <a:gd name="connsiteX16" fmla="*/ 106918 w 414828"/>
                <a:gd name="connsiteY16" fmla="*/ 243444 h 406983"/>
                <a:gd name="connsiteX17" fmla="*/ 32836 w 414828"/>
                <a:gd name="connsiteY17" fmla="*/ 200603 h 406983"/>
                <a:gd name="connsiteX18" fmla="*/ 2935 w 414828"/>
                <a:gd name="connsiteY18" fmla="*/ 208619 h 406983"/>
                <a:gd name="connsiteX19" fmla="*/ 10951 w 414828"/>
                <a:gd name="connsiteY19" fmla="*/ 238520 h 406983"/>
                <a:gd name="connsiteX20" fmla="*/ 104292 w 414828"/>
                <a:gd name="connsiteY20" fmla="*/ 292358 h 406983"/>
                <a:gd name="connsiteX21" fmla="*/ 115235 w 414828"/>
                <a:gd name="connsiteY21" fmla="*/ 295313 h 406983"/>
                <a:gd name="connsiteX22" fmla="*/ 120980 w 414828"/>
                <a:gd name="connsiteY22" fmla="*/ 294547 h 406983"/>
                <a:gd name="connsiteX23" fmla="*/ 134275 w 414828"/>
                <a:gd name="connsiteY23" fmla="*/ 284206 h 406983"/>
                <a:gd name="connsiteX24" fmla="*/ 179195 w 414828"/>
                <a:gd name="connsiteY24" fmla="*/ 204379 h 406983"/>
                <a:gd name="connsiteX25" fmla="*/ 250323 w 414828"/>
                <a:gd name="connsiteY25" fmla="*/ 264564 h 406983"/>
                <a:gd name="connsiteX26" fmla="*/ 238122 w 414828"/>
                <a:gd name="connsiteY26" fmla="*/ 382964 h 406983"/>
                <a:gd name="connsiteX27" fmla="*/ 257643 w 414828"/>
                <a:gd name="connsiteY27" fmla="*/ 406982 h 406983"/>
                <a:gd name="connsiteX28" fmla="*/ 257654 w 414828"/>
                <a:gd name="connsiteY28" fmla="*/ 406983 h 406983"/>
                <a:gd name="connsiteX29" fmla="*/ 259952 w 414828"/>
                <a:gd name="connsiteY29" fmla="*/ 406983 h 406983"/>
                <a:gd name="connsiteX30" fmla="*/ 281838 w 414828"/>
                <a:gd name="connsiteY30" fmla="*/ 387341 h 406983"/>
                <a:gd name="connsiteX31" fmla="*/ 295079 w 414828"/>
                <a:gd name="connsiteY31" fmla="*/ 257615 h 406983"/>
                <a:gd name="connsiteX32" fmla="*/ 287364 w 414828"/>
                <a:gd name="connsiteY32" fmla="*/ 238903 h 406983"/>
                <a:gd name="connsiteX33" fmla="*/ 227179 w 414828"/>
                <a:gd name="connsiteY33" fmla="*/ 187636 h 406983"/>
                <a:gd name="connsiteX34" fmla="*/ 287583 w 414828"/>
                <a:gd name="connsiteY34" fmla="*/ 118533 h 406983"/>
                <a:gd name="connsiteX35" fmla="*/ 285723 w 414828"/>
                <a:gd name="connsiteY35" fmla="*/ 168760 h 406983"/>
                <a:gd name="connsiteX36" fmla="*/ 305037 w 414828"/>
                <a:gd name="connsiteY36" fmla="*/ 191138 h 406983"/>
                <a:gd name="connsiteX37" fmla="*/ 389022 w 414828"/>
                <a:gd name="connsiteY37" fmla="*/ 201096 h 406983"/>
                <a:gd name="connsiteX38" fmla="*/ 391648 w 414828"/>
                <a:gd name="connsiteY38" fmla="*/ 201096 h 406983"/>
                <a:gd name="connsiteX39" fmla="*/ 414792 w 414828"/>
                <a:gd name="connsiteY39" fmla="*/ 180469 h 406983"/>
                <a:gd name="connsiteX40" fmla="*/ 394165 w 414828"/>
                <a:gd name="connsiteY40" fmla="*/ 157325 h 40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14828" h="406983">
                  <a:moveTo>
                    <a:pt x="394165" y="157653"/>
                  </a:moveTo>
                  <a:lnTo>
                    <a:pt x="330205" y="150048"/>
                  </a:lnTo>
                  <a:lnTo>
                    <a:pt x="333105" y="71041"/>
                  </a:lnTo>
                  <a:cubicBezTo>
                    <a:pt x="333380" y="63198"/>
                    <a:pt x="329434" y="55808"/>
                    <a:pt x="322764" y="51673"/>
                  </a:cubicBezTo>
                  <a:lnTo>
                    <a:pt x="282166" y="26504"/>
                  </a:lnTo>
                  <a:cubicBezTo>
                    <a:pt x="280078" y="25199"/>
                    <a:pt x="277784" y="24256"/>
                    <a:pt x="275382" y="23714"/>
                  </a:cubicBezTo>
                  <a:lnTo>
                    <a:pt x="170386" y="516"/>
                  </a:lnTo>
                  <a:cubicBezTo>
                    <a:pt x="162818" y="-1156"/>
                    <a:pt x="154931" y="1300"/>
                    <a:pt x="149650" y="6972"/>
                  </a:cubicBezTo>
                  <a:lnTo>
                    <a:pt x="102596" y="57254"/>
                  </a:lnTo>
                  <a:cubicBezTo>
                    <a:pt x="94347" y="66092"/>
                    <a:pt x="94824" y="79945"/>
                    <a:pt x="103663" y="88194"/>
                  </a:cubicBezTo>
                  <a:cubicBezTo>
                    <a:pt x="112501" y="96443"/>
                    <a:pt x="126354" y="95966"/>
                    <a:pt x="134603" y="87127"/>
                  </a:cubicBezTo>
                  <a:lnTo>
                    <a:pt x="172903" y="45983"/>
                  </a:lnTo>
                  <a:lnTo>
                    <a:pt x="236644" y="60044"/>
                  </a:lnTo>
                  <a:lnTo>
                    <a:pt x="165517" y="141239"/>
                  </a:lnTo>
                  <a:cubicBezTo>
                    <a:pt x="163328" y="143873"/>
                    <a:pt x="161489" y="146779"/>
                    <a:pt x="160045" y="149884"/>
                  </a:cubicBezTo>
                  <a:cubicBezTo>
                    <a:pt x="159473" y="150568"/>
                    <a:pt x="158961" y="151300"/>
                    <a:pt x="158513" y="152072"/>
                  </a:cubicBezTo>
                  <a:lnTo>
                    <a:pt x="106918" y="243444"/>
                  </a:lnTo>
                  <a:lnTo>
                    <a:pt x="32836" y="200603"/>
                  </a:lnTo>
                  <a:cubicBezTo>
                    <a:pt x="22366" y="194560"/>
                    <a:pt x="8979" y="198148"/>
                    <a:pt x="2935" y="208619"/>
                  </a:cubicBezTo>
                  <a:cubicBezTo>
                    <a:pt x="-3108" y="219089"/>
                    <a:pt x="480" y="232476"/>
                    <a:pt x="10951" y="238520"/>
                  </a:cubicBezTo>
                  <a:lnTo>
                    <a:pt x="104292" y="292358"/>
                  </a:lnTo>
                  <a:cubicBezTo>
                    <a:pt x="107610" y="294304"/>
                    <a:pt x="111388" y="295324"/>
                    <a:pt x="115235" y="295313"/>
                  </a:cubicBezTo>
                  <a:cubicBezTo>
                    <a:pt x="117174" y="295304"/>
                    <a:pt x="119105" y="295046"/>
                    <a:pt x="120980" y="294547"/>
                  </a:cubicBezTo>
                  <a:cubicBezTo>
                    <a:pt x="126614" y="293011"/>
                    <a:pt x="131401" y="289288"/>
                    <a:pt x="134275" y="284206"/>
                  </a:cubicBezTo>
                  <a:lnTo>
                    <a:pt x="179195" y="204379"/>
                  </a:lnTo>
                  <a:lnTo>
                    <a:pt x="250323" y="264564"/>
                  </a:lnTo>
                  <a:lnTo>
                    <a:pt x="238122" y="382964"/>
                  </a:lnTo>
                  <a:cubicBezTo>
                    <a:pt x="236880" y="394987"/>
                    <a:pt x="245620" y="405740"/>
                    <a:pt x="257643" y="406982"/>
                  </a:cubicBezTo>
                  <a:cubicBezTo>
                    <a:pt x="257647" y="406983"/>
                    <a:pt x="257651" y="406983"/>
                    <a:pt x="257654" y="406983"/>
                  </a:cubicBezTo>
                  <a:lnTo>
                    <a:pt x="259952" y="406983"/>
                  </a:lnTo>
                  <a:cubicBezTo>
                    <a:pt x="271215" y="407042"/>
                    <a:pt x="280683" y="398544"/>
                    <a:pt x="281838" y="387341"/>
                  </a:cubicBezTo>
                  <a:lnTo>
                    <a:pt x="295079" y="257615"/>
                  </a:lnTo>
                  <a:cubicBezTo>
                    <a:pt x="295719" y="250492"/>
                    <a:pt x="292839" y="243505"/>
                    <a:pt x="287364" y="238903"/>
                  </a:cubicBezTo>
                  <a:lnTo>
                    <a:pt x="227179" y="187636"/>
                  </a:lnTo>
                  <a:lnTo>
                    <a:pt x="287583" y="118533"/>
                  </a:lnTo>
                  <a:lnTo>
                    <a:pt x="285723" y="168760"/>
                  </a:lnTo>
                  <a:cubicBezTo>
                    <a:pt x="285389" y="180097"/>
                    <a:pt x="293773" y="189810"/>
                    <a:pt x="305037" y="191138"/>
                  </a:cubicBezTo>
                  <a:lnTo>
                    <a:pt x="389022" y="201096"/>
                  </a:lnTo>
                  <a:lnTo>
                    <a:pt x="391648" y="201096"/>
                  </a:lnTo>
                  <a:cubicBezTo>
                    <a:pt x="403735" y="201791"/>
                    <a:pt x="414097" y="192555"/>
                    <a:pt x="414792" y="180469"/>
                  </a:cubicBezTo>
                  <a:cubicBezTo>
                    <a:pt x="415487" y="168382"/>
                    <a:pt x="406252" y="158020"/>
                    <a:pt x="394165" y="157325"/>
                  </a:cubicBezTo>
                  <a:close/>
                </a:path>
              </a:pathLst>
            </a:custGeom>
            <a:solidFill>
              <a:schemeClr val="accent1">
                <a:lumMod val="50000"/>
              </a:schemeClr>
            </a:solidFill>
            <a:ln w="5457"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2958F5BD-A2A7-4721-B70A-67F650220C9B}"/>
                </a:ext>
              </a:extLst>
            </p:cNvPr>
            <p:cNvSpPr/>
            <p:nvPr/>
          </p:nvSpPr>
          <p:spPr>
            <a:xfrm>
              <a:off x="3512390" y="1097858"/>
              <a:ext cx="87541" cy="87541"/>
            </a:xfrm>
            <a:custGeom>
              <a:avLst/>
              <a:gdLst>
                <a:gd name="connsiteX0" fmla="*/ 87542 w 87541"/>
                <a:gd name="connsiteY0" fmla="*/ 43771 h 87541"/>
                <a:gd name="connsiteX1" fmla="*/ 43771 w 87541"/>
                <a:gd name="connsiteY1" fmla="*/ 87542 h 87541"/>
                <a:gd name="connsiteX2" fmla="*/ 0 w 87541"/>
                <a:gd name="connsiteY2" fmla="*/ 43771 h 87541"/>
                <a:gd name="connsiteX3" fmla="*/ 43771 w 87541"/>
                <a:gd name="connsiteY3" fmla="*/ 0 h 87541"/>
                <a:gd name="connsiteX4" fmla="*/ 87542 w 87541"/>
                <a:gd name="connsiteY4" fmla="*/ 43771 h 87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41" h="87541">
                  <a:moveTo>
                    <a:pt x="87542" y="43771"/>
                  </a:moveTo>
                  <a:cubicBezTo>
                    <a:pt x="87542" y="67945"/>
                    <a:pt x="67945" y="87542"/>
                    <a:pt x="43771" y="87542"/>
                  </a:cubicBezTo>
                  <a:cubicBezTo>
                    <a:pt x="19597" y="87542"/>
                    <a:pt x="0" y="67945"/>
                    <a:pt x="0" y="43771"/>
                  </a:cubicBezTo>
                  <a:cubicBezTo>
                    <a:pt x="0" y="19597"/>
                    <a:pt x="19597" y="0"/>
                    <a:pt x="43771" y="0"/>
                  </a:cubicBezTo>
                  <a:cubicBezTo>
                    <a:pt x="67945" y="0"/>
                    <a:pt x="87542" y="19597"/>
                    <a:pt x="87542" y="43771"/>
                  </a:cubicBezTo>
                  <a:close/>
                </a:path>
              </a:pathLst>
            </a:custGeom>
            <a:solidFill>
              <a:schemeClr val="accent1">
                <a:lumMod val="50000"/>
              </a:schemeClr>
            </a:solidFill>
            <a:ln w="5457" cap="flat">
              <a:noFill/>
              <a:prstDash val="solid"/>
              <a:miter/>
            </a:ln>
          </p:spPr>
          <p:txBody>
            <a:bodyPr rtlCol="0" anchor="ctr"/>
            <a:lstStyle/>
            <a:p>
              <a:endParaRPr lang="en-US"/>
            </a:p>
          </p:txBody>
        </p:sp>
      </p:grpSp>
      <p:sp>
        <p:nvSpPr>
          <p:cNvPr id="59" name="Graphic 77" descr="Deciduous tree">
            <a:extLst>
              <a:ext uri="{FF2B5EF4-FFF2-40B4-BE49-F238E27FC236}">
                <a16:creationId xmlns:a16="http://schemas.microsoft.com/office/drawing/2014/main" id="{467AD991-7057-4E1E-9929-6316241A97CF}"/>
              </a:ext>
            </a:extLst>
          </p:cNvPr>
          <p:cNvSpPr/>
          <p:nvPr/>
        </p:nvSpPr>
        <p:spPr>
          <a:xfrm>
            <a:off x="4820652" y="965395"/>
            <a:ext cx="444819" cy="454988"/>
          </a:xfrm>
          <a:custGeom>
            <a:avLst/>
            <a:gdLst>
              <a:gd name="connsiteX0" fmla="*/ 422864 w 466667"/>
              <a:gd name="connsiteY0" fmla="*/ 150502 h 477336"/>
              <a:gd name="connsiteX1" fmla="*/ 381308 w 466667"/>
              <a:gd name="connsiteY1" fmla="*/ 97152 h 477336"/>
              <a:gd name="connsiteX2" fmla="*/ 381308 w 466667"/>
              <a:gd name="connsiteY2" fmla="*/ 92098 h 477336"/>
              <a:gd name="connsiteX3" fmla="*/ 311673 w 466667"/>
              <a:gd name="connsiteY3" fmla="*/ 22463 h 477336"/>
              <a:gd name="connsiteX4" fmla="*/ 279663 w 466667"/>
              <a:gd name="connsiteY4" fmla="*/ 30325 h 477336"/>
              <a:gd name="connsiteX5" fmla="*/ 221821 w 466667"/>
              <a:gd name="connsiteY5" fmla="*/ 0 h 477336"/>
              <a:gd name="connsiteX6" fmla="*/ 154994 w 466667"/>
              <a:gd name="connsiteY6" fmla="*/ 48295 h 477336"/>
              <a:gd name="connsiteX7" fmla="*/ 120738 w 466667"/>
              <a:gd name="connsiteY7" fmla="*/ 39310 h 477336"/>
              <a:gd name="connsiteX8" fmla="*/ 50542 w 466667"/>
              <a:gd name="connsiteY8" fmla="*/ 109507 h 477336"/>
              <a:gd name="connsiteX9" fmla="*/ 62896 w 466667"/>
              <a:gd name="connsiteY9" fmla="*/ 148817 h 477336"/>
              <a:gd name="connsiteX10" fmla="*/ 0 w 466667"/>
              <a:gd name="connsiteY10" fmla="*/ 230245 h 477336"/>
              <a:gd name="connsiteX11" fmla="*/ 84236 w 466667"/>
              <a:gd name="connsiteY11" fmla="*/ 314481 h 477336"/>
              <a:gd name="connsiteX12" fmla="*/ 104453 w 466667"/>
              <a:gd name="connsiteY12" fmla="*/ 312235 h 477336"/>
              <a:gd name="connsiteX13" fmla="*/ 193743 w 466667"/>
              <a:gd name="connsiteY13" fmla="*/ 401525 h 477336"/>
              <a:gd name="connsiteX14" fmla="*/ 191496 w 466667"/>
              <a:gd name="connsiteY14" fmla="*/ 454874 h 477336"/>
              <a:gd name="connsiteX15" fmla="*/ 188127 w 466667"/>
              <a:gd name="connsiteY15" fmla="*/ 462736 h 477336"/>
              <a:gd name="connsiteX16" fmla="*/ 183073 w 466667"/>
              <a:gd name="connsiteY16" fmla="*/ 467790 h 477336"/>
              <a:gd name="connsiteX17" fmla="*/ 187004 w 466667"/>
              <a:gd name="connsiteY17" fmla="*/ 477337 h 477336"/>
              <a:gd name="connsiteX18" fmla="*/ 248777 w 466667"/>
              <a:gd name="connsiteY18" fmla="*/ 477337 h 477336"/>
              <a:gd name="connsiteX19" fmla="*/ 253831 w 466667"/>
              <a:gd name="connsiteY19" fmla="*/ 468913 h 477336"/>
              <a:gd name="connsiteX20" fmla="*/ 249338 w 466667"/>
              <a:gd name="connsiteY20" fmla="*/ 461613 h 477336"/>
              <a:gd name="connsiteX21" fmla="*/ 245969 w 466667"/>
              <a:gd name="connsiteY21" fmla="*/ 453751 h 477336"/>
              <a:gd name="connsiteX22" fmla="*/ 243723 w 466667"/>
              <a:gd name="connsiteY22" fmla="*/ 385801 h 477336"/>
              <a:gd name="connsiteX23" fmla="*/ 244284 w 466667"/>
              <a:gd name="connsiteY23" fmla="*/ 384677 h 477336"/>
              <a:gd name="connsiteX24" fmla="*/ 304373 w 466667"/>
              <a:gd name="connsiteY24" fmla="*/ 336944 h 477336"/>
              <a:gd name="connsiteX25" fmla="*/ 377377 w 466667"/>
              <a:gd name="connsiteY25" fmla="*/ 276855 h 477336"/>
              <a:gd name="connsiteX26" fmla="*/ 399278 w 466667"/>
              <a:gd name="connsiteY26" fmla="*/ 280786 h 477336"/>
              <a:gd name="connsiteX27" fmla="*/ 466667 w 466667"/>
              <a:gd name="connsiteY27" fmla="*/ 213398 h 477336"/>
              <a:gd name="connsiteX28" fmla="*/ 422864 w 466667"/>
              <a:gd name="connsiteY28" fmla="*/ 150502 h 477336"/>
              <a:gd name="connsiteX29" fmla="*/ 220698 w 466667"/>
              <a:gd name="connsiteY29" fmla="*/ 321781 h 477336"/>
              <a:gd name="connsiteX30" fmla="*/ 208905 w 466667"/>
              <a:gd name="connsiteY30" fmla="*/ 274609 h 477336"/>
              <a:gd name="connsiteX31" fmla="*/ 247092 w 466667"/>
              <a:gd name="connsiteY31" fmla="*/ 261693 h 477336"/>
              <a:gd name="connsiteX32" fmla="*/ 220698 w 466667"/>
              <a:gd name="connsiteY32" fmla="*/ 321781 h 477336"/>
              <a:gd name="connsiteX33" fmla="*/ 135901 w 466667"/>
              <a:gd name="connsiteY33" fmla="*/ 296511 h 477336"/>
              <a:gd name="connsiteX34" fmla="*/ 160610 w 466667"/>
              <a:gd name="connsiteY34" fmla="*/ 266186 h 477336"/>
              <a:gd name="connsiteX35" fmla="*/ 176334 w 466667"/>
              <a:gd name="connsiteY35" fmla="*/ 271801 h 477336"/>
              <a:gd name="connsiteX36" fmla="*/ 193743 w 466667"/>
              <a:gd name="connsiteY36" fmla="*/ 340875 h 477336"/>
              <a:gd name="connsiteX37" fmla="*/ 135901 w 466667"/>
              <a:gd name="connsiteY37" fmla="*/ 296511 h 477336"/>
              <a:gd name="connsiteX38" fmla="*/ 291456 w 466667"/>
              <a:gd name="connsiteY38" fmla="*/ 311673 h 477336"/>
              <a:gd name="connsiteX39" fmla="*/ 244846 w 466667"/>
              <a:gd name="connsiteY39" fmla="*/ 338067 h 477336"/>
              <a:gd name="connsiteX40" fmla="*/ 285279 w 466667"/>
              <a:gd name="connsiteY40" fmla="*/ 254954 h 477336"/>
              <a:gd name="connsiteX41" fmla="*/ 334136 w 466667"/>
              <a:gd name="connsiteY41" fmla="*/ 268993 h 477336"/>
              <a:gd name="connsiteX42" fmla="*/ 349860 w 466667"/>
              <a:gd name="connsiteY42" fmla="*/ 267309 h 477336"/>
              <a:gd name="connsiteX43" fmla="*/ 291456 w 466667"/>
              <a:gd name="connsiteY43" fmla="*/ 311673 h 47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66667" h="477336">
                <a:moveTo>
                  <a:pt x="422864" y="150502"/>
                </a:moveTo>
                <a:cubicBezTo>
                  <a:pt x="416126" y="128039"/>
                  <a:pt x="401525" y="108945"/>
                  <a:pt x="381308" y="97152"/>
                </a:cubicBezTo>
                <a:cubicBezTo>
                  <a:pt x="381308" y="95467"/>
                  <a:pt x="381308" y="93783"/>
                  <a:pt x="381308" y="92098"/>
                </a:cubicBezTo>
                <a:cubicBezTo>
                  <a:pt x="381870" y="53911"/>
                  <a:pt x="350422" y="22463"/>
                  <a:pt x="311673" y="22463"/>
                </a:cubicBezTo>
                <a:cubicBezTo>
                  <a:pt x="299880" y="22463"/>
                  <a:pt x="289210" y="25271"/>
                  <a:pt x="279663" y="30325"/>
                </a:cubicBezTo>
                <a:cubicBezTo>
                  <a:pt x="266747" y="11793"/>
                  <a:pt x="245969" y="0"/>
                  <a:pt x="221821" y="0"/>
                </a:cubicBezTo>
                <a:cubicBezTo>
                  <a:pt x="190935" y="0"/>
                  <a:pt x="164541" y="20217"/>
                  <a:pt x="154994" y="48295"/>
                </a:cubicBezTo>
                <a:cubicBezTo>
                  <a:pt x="144886" y="42680"/>
                  <a:pt x="133093" y="39310"/>
                  <a:pt x="120738" y="39310"/>
                </a:cubicBezTo>
                <a:cubicBezTo>
                  <a:pt x="81990" y="39310"/>
                  <a:pt x="50542" y="70758"/>
                  <a:pt x="50542" y="109507"/>
                </a:cubicBezTo>
                <a:cubicBezTo>
                  <a:pt x="50542" y="124108"/>
                  <a:pt x="55034" y="137585"/>
                  <a:pt x="62896" y="148817"/>
                </a:cubicBezTo>
                <a:cubicBezTo>
                  <a:pt x="26394" y="158364"/>
                  <a:pt x="0" y="190935"/>
                  <a:pt x="0" y="230245"/>
                </a:cubicBezTo>
                <a:cubicBezTo>
                  <a:pt x="0" y="276855"/>
                  <a:pt x="37625" y="314481"/>
                  <a:pt x="84236" y="314481"/>
                </a:cubicBezTo>
                <a:cubicBezTo>
                  <a:pt x="90975" y="314481"/>
                  <a:pt x="97714" y="313358"/>
                  <a:pt x="104453" y="312235"/>
                </a:cubicBezTo>
                <a:cubicBezTo>
                  <a:pt x="131408" y="324589"/>
                  <a:pt x="190935" y="360530"/>
                  <a:pt x="193743" y="401525"/>
                </a:cubicBezTo>
                <a:lnTo>
                  <a:pt x="191496" y="454874"/>
                </a:lnTo>
                <a:cubicBezTo>
                  <a:pt x="191496" y="457682"/>
                  <a:pt x="190373" y="460490"/>
                  <a:pt x="188127" y="462736"/>
                </a:cubicBezTo>
                <a:lnTo>
                  <a:pt x="183073" y="467790"/>
                </a:lnTo>
                <a:cubicBezTo>
                  <a:pt x="179703" y="471721"/>
                  <a:pt x="181950" y="477337"/>
                  <a:pt x="187004" y="477337"/>
                </a:cubicBezTo>
                <a:lnTo>
                  <a:pt x="248777" y="477337"/>
                </a:lnTo>
                <a:cubicBezTo>
                  <a:pt x="253269" y="477337"/>
                  <a:pt x="255516" y="472844"/>
                  <a:pt x="253831" y="468913"/>
                </a:cubicBezTo>
                <a:cubicBezTo>
                  <a:pt x="253831" y="468913"/>
                  <a:pt x="251023" y="463298"/>
                  <a:pt x="249338" y="461613"/>
                </a:cubicBezTo>
                <a:cubicBezTo>
                  <a:pt x="247654" y="459367"/>
                  <a:pt x="245969" y="457120"/>
                  <a:pt x="245969" y="453751"/>
                </a:cubicBezTo>
                <a:lnTo>
                  <a:pt x="243723" y="385801"/>
                </a:lnTo>
                <a:cubicBezTo>
                  <a:pt x="243723" y="385239"/>
                  <a:pt x="244284" y="384677"/>
                  <a:pt x="244284" y="384677"/>
                </a:cubicBezTo>
                <a:cubicBezTo>
                  <a:pt x="248777" y="364461"/>
                  <a:pt x="275732" y="350983"/>
                  <a:pt x="304373" y="336944"/>
                </a:cubicBezTo>
                <a:cubicBezTo>
                  <a:pt x="333013" y="322904"/>
                  <a:pt x="366707" y="306057"/>
                  <a:pt x="377377" y="276855"/>
                </a:cubicBezTo>
                <a:cubicBezTo>
                  <a:pt x="384116" y="279102"/>
                  <a:pt x="391416" y="280786"/>
                  <a:pt x="399278" y="280786"/>
                </a:cubicBezTo>
                <a:cubicBezTo>
                  <a:pt x="436342" y="280786"/>
                  <a:pt x="466667" y="250462"/>
                  <a:pt x="466667" y="213398"/>
                </a:cubicBezTo>
                <a:cubicBezTo>
                  <a:pt x="466106" y="184758"/>
                  <a:pt x="448135" y="160048"/>
                  <a:pt x="422864" y="150502"/>
                </a:cubicBezTo>
                <a:close/>
                <a:moveTo>
                  <a:pt x="220698" y="321781"/>
                </a:moveTo>
                <a:cubicBezTo>
                  <a:pt x="219013" y="307742"/>
                  <a:pt x="215644" y="290895"/>
                  <a:pt x="208905" y="274609"/>
                </a:cubicBezTo>
                <a:cubicBezTo>
                  <a:pt x="222944" y="272924"/>
                  <a:pt x="235861" y="268432"/>
                  <a:pt x="247092" y="261693"/>
                </a:cubicBezTo>
                <a:cubicBezTo>
                  <a:pt x="235299" y="281910"/>
                  <a:pt x="226314" y="303811"/>
                  <a:pt x="220698" y="321781"/>
                </a:cubicBezTo>
                <a:close/>
                <a:moveTo>
                  <a:pt x="135901" y="296511"/>
                </a:moveTo>
                <a:cubicBezTo>
                  <a:pt x="146009" y="288649"/>
                  <a:pt x="154433" y="277979"/>
                  <a:pt x="160610" y="266186"/>
                </a:cubicBezTo>
                <a:cubicBezTo>
                  <a:pt x="165664" y="268432"/>
                  <a:pt x="170718" y="270678"/>
                  <a:pt x="176334" y="271801"/>
                </a:cubicBezTo>
                <a:cubicBezTo>
                  <a:pt x="190935" y="295949"/>
                  <a:pt x="193743" y="323466"/>
                  <a:pt x="193743" y="340875"/>
                </a:cubicBezTo>
                <a:cubicBezTo>
                  <a:pt x="175772" y="321781"/>
                  <a:pt x="152748" y="306619"/>
                  <a:pt x="135901" y="296511"/>
                </a:cubicBezTo>
                <a:close/>
                <a:moveTo>
                  <a:pt x="291456" y="311673"/>
                </a:moveTo>
                <a:cubicBezTo>
                  <a:pt x="275171" y="319535"/>
                  <a:pt x="258324" y="327959"/>
                  <a:pt x="244846" y="338067"/>
                </a:cubicBezTo>
                <a:cubicBezTo>
                  <a:pt x="252146" y="315042"/>
                  <a:pt x="265062" y="280225"/>
                  <a:pt x="285279" y="254954"/>
                </a:cubicBezTo>
                <a:cubicBezTo>
                  <a:pt x="299318" y="263939"/>
                  <a:pt x="316166" y="268993"/>
                  <a:pt x="334136" y="268993"/>
                </a:cubicBezTo>
                <a:cubicBezTo>
                  <a:pt x="339752" y="268993"/>
                  <a:pt x="344806" y="268432"/>
                  <a:pt x="349860" y="267309"/>
                </a:cubicBezTo>
                <a:cubicBezTo>
                  <a:pt x="343683" y="284717"/>
                  <a:pt x="321781" y="296511"/>
                  <a:pt x="291456" y="311673"/>
                </a:cubicBezTo>
                <a:close/>
              </a:path>
            </a:pathLst>
          </a:custGeom>
          <a:solidFill>
            <a:schemeClr val="accent1">
              <a:lumMod val="50000"/>
            </a:schemeClr>
          </a:solidFill>
          <a:ln w="5556" cap="flat">
            <a:noFill/>
            <a:prstDash val="solid"/>
            <a:miter/>
          </a:ln>
        </p:spPr>
        <p:txBody>
          <a:bodyPr rtlCol="0" anchor="ctr"/>
          <a:lstStyle/>
          <a:p>
            <a:endParaRPr lang="en-US"/>
          </a:p>
        </p:txBody>
      </p:sp>
      <p:grpSp>
        <p:nvGrpSpPr>
          <p:cNvPr id="60" name="Graphic 78" descr="Group success">
            <a:extLst>
              <a:ext uri="{FF2B5EF4-FFF2-40B4-BE49-F238E27FC236}">
                <a16:creationId xmlns:a16="http://schemas.microsoft.com/office/drawing/2014/main" id="{AC05D76B-1DCC-4749-906F-A5F067FE8CA1}"/>
              </a:ext>
            </a:extLst>
          </p:cNvPr>
          <p:cNvGrpSpPr/>
          <p:nvPr/>
        </p:nvGrpSpPr>
        <p:grpSpPr>
          <a:xfrm>
            <a:off x="9313266" y="975945"/>
            <a:ext cx="617459" cy="416945"/>
            <a:chOff x="9473753" y="1140896"/>
            <a:chExt cx="634777" cy="428639"/>
          </a:xfrm>
          <a:solidFill>
            <a:srgbClr val="A7A9AC"/>
          </a:solidFill>
        </p:grpSpPr>
        <p:sp>
          <p:nvSpPr>
            <p:cNvPr id="99" name="Freeform: Shape 98">
              <a:extLst>
                <a:ext uri="{FF2B5EF4-FFF2-40B4-BE49-F238E27FC236}">
                  <a16:creationId xmlns:a16="http://schemas.microsoft.com/office/drawing/2014/main" id="{535F1823-F469-4D54-8383-FA7E6AD1808E}"/>
                </a:ext>
              </a:extLst>
            </p:cNvPr>
            <p:cNvSpPr/>
            <p:nvPr/>
          </p:nvSpPr>
          <p:spPr>
            <a:xfrm>
              <a:off x="9980279" y="1145510"/>
              <a:ext cx="75718" cy="75718"/>
            </a:xfrm>
            <a:custGeom>
              <a:avLst/>
              <a:gdLst>
                <a:gd name="connsiteX0" fmla="*/ 75719 w 75718"/>
                <a:gd name="connsiteY0" fmla="*/ 37859 h 75718"/>
                <a:gd name="connsiteX1" fmla="*/ 37859 w 75718"/>
                <a:gd name="connsiteY1" fmla="*/ 75719 h 75718"/>
                <a:gd name="connsiteX2" fmla="*/ 0 w 75718"/>
                <a:gd name="connsiteY2" fmla="*/ 37859 h 75718"/>
                <a:gd name="connsiteX3" fmla="*/ 37859 w 75718"/>
                <a:gd name="connsiteY3" fmla="*/ 0 h 75718"/>
                <a:gd name="connsiteX4" fmla="*/ 75719 w 75718"/>
                <a:gd name="connsiteY4" fmla="*/ 37859 h 7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8" h="75718">
                  <a:moveTo>
                    <a:pt x="75719" y="37859"/>
                  </a:moveTo>
                  <a:cubicBezTo>
                    <a:pt x="75719" y="58769"/>
                    <a:pt x="58769" y="75719"/>
                    <a:pt x="37859" y="75719"/>
                  </a:cubicBezTo>
                  <a:cubicBezTo>
                    <a:pt x="16950" y="75719"/>
                    <a:pt x="0" y="58769"/>
                    <a:pt x="0" y="37859"/>
                  </a:cubicBezTo>
                  <a:cubicBezTo>
                    <a:pt x="0" y="16950"/>
                    <a:pt x="16950" y="0"/>
                    <a:pt x="37859" y="0"/>
                  </a:cubicBezTo>
                  <a:cubicBezTo>
                    <a:pt x="58769" y="0"/>
                    <a:pt x="75719" y="16950"/>
                    <a:pt x="75719" y="37859"/>
                  </a:cubicBezTo>
                  <a:close/>
                </a:path>
              </a:pathLst>
            </a:custGeom>
            <a:solidFill>
              <a:schemeClr val="accent1">
                <a:lumMod val="50000"/>
              </a:schemeClr>
            </a:solidFill>
            <a:ln w="7541"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EB60B23C-F553-4609-A4BB-04B302EE162C}"/>
                </a:ext>
              </a:extLst>
            </p:cNvPr>
            <p:cNvSpPr/>
            <p:nvPr/>
          </p:nvSpPr>
          <p:spPr>
            <a:xfrm>
              <a:off x="9828841" y="1145510"/>
              <a:ext cx="75718" cy="75718"/>
            </a:xfrm>
            <a:custGeom>
              <a:avLst/>
              <a:gdLst>
                <a:gd name="connsiteX0" fmla="*/ 75719 w 75718"/>
                <a:gd name="connsiteY0" fmla="*/ 37859 h 75718"/>
                <a:gd name="connsiteX1" fmla="*/ 37859 w 75718"/>
                <a:gd name="connsiteY1" fmla="*/ 75719 h 75718"/>
                <a:gd name="connsiteX2" fmla="*/ 0 w 75718"/>
                <a:gd name="connsiteY2" fmla="*/ 37859 h 75718"/>
                <a:gd name="connsiteX3" fmla="*/ 37859 w 75718"/>
                <a:gd name="connsiteY3" fmla="*/ 0 h 75718"/>
                <a:gd name="connsiteX4" fmla="*/ 75719 w 75718"/>
                <a:gd name="connsiteY4" fmla="*/ 37859 h 7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8" h="75718">
                  <a:moveTo>
                    <a:pt x="75719" y="37859"/>
                  </a:moveTo>
                  <a:cubicBezTo>
                    <a:pt x="75719" y="58769"/>
                    <a:pt x="58769" y="75719"/>
                    <a:pt x="37859" y="75719"/>
                  </a:cubicBezTo>
                  <a:cubicBezTo>
                    <a:pt x="16950" y="75719"/>
                    <a:pt x="0" y="58769"/>
                    <a:pt x="0" y="37859"/>
                  </a:cubicBezTo>
                  <a:cubicBezTo>
                    <a:pt x="0" y="16950"/>
                    <a:pt x="16950" y="0"/>
                    <a:pt x="37859" y="0"/>
                  </a:cubicBezTo>
                  <a:cubicBezTo>
                    <a:pt x="58769" y="0"/>
                    <a:pt x="75719" y="16950"/>
                    <a:pt x="75719" y="37859"/>
                  </a:cubicBezTo>
                  <a:close/>
                </a:path>
              </a:pathLst>
            </a:custGeom>
            <a:solidFill>
              <a:schemeClr val="accent1">
                <a:lumMod val="50000"/>
              </a:schemeClr>
            </a:solidFill>
            <a:ln w="7541"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F8B85874-5942-49D6-8875-B304AEF83D2E}"/>
                </a:ext>
              </a:extLst>
            </p:cNvPr>
            <p:cNvSpPr/>
            <p:nvPr/>
          </p:nvSpPr>
          <p:spPr>
            <a:xfrm>
              <a:off x="9677404" y="1145510"/>
              <a:ext cx="75718" cy="75718"/>
            </a:xfrm>
            <a:custGeom>
              <a:avLst/>
              <a:gdLst>
                <a:gd name="connsiteX0" fmla="*/ 75719 w 75718"/>
                <a:gd name="connsiteY0" fmla="*/ 37859 h 75718"/>
                <a:gd name="connsiteX1" fmla="*/ 37859 w 75718"/>
                <a:gd name="connsiteY1" fmla="*/ 75719 h 75718"/>
                <a:gd name="connsiteX2" fmla="*/ 0 w 75718"/>
                <a:gd name="connsiteY2" fmla="*/ 37859 h 75718"/>
                <a:gd name="connsiteX3" fmla="*/ 37859 w 75718"/>
                <a:gd name="connsiteY3" fmla="*/ 0 h 75718"/>
                <a:gd name="connsiteX4" fmla="*/ 75719 w 75718"/>
                <a:gd name="connsiteY4" fmla="*/ 37859 h 7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8" h="75718">
                  <a:moveTo>
                    <a:pt x="75719" y="37859"/>
                  </a:moveTo>
                  <a:cubicBezTo>
                    <a:pt x="75719" y="58769"/>
                    <a:pt x="58769" y="75719"/>
                    <a:pt x="37859" y="75719"/>
                  </a:cubicBezTo>
                  <a:cubicBezTo>
                    <a:pt x="16950" y="75719"/>
                    <a:pt x="0" y="58769"/>
                    <a:pt x="0" y="37859"/>
                  </a:cubicBezTo>
                  <a:cubicBezTo>
                    <a:pt x="0" y="16950"/>
                    <a:pt x="16950" y="0"/>
                    <a:pt x="37859" y="0"/>
                  </a:cubicBezTo>
                  <a:cubicBezTo>
                    <a:pt x="58769" y="0"/>
                    <a:pt x="75719" y="16950"/>
                    <a:pt x="75719" y="37859"/>
                  </a:cubicBezTo>
                  <a:close/>
                </a:path>
              </a:pathLst>
            </a:custGeom>
            <a:solidFill>
              <a:schemeClr val="accent1">
                <a:lumMod val="50000"/>
              </a:schemeClr>
            </a:solidFill>
            <a:ln w="7541"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FF26100E-4318-427A-8D67-6791C8E8EFE6}"/>
                </a:ext>
              </a:extLst>
            </p:cNvPr>
            <p:cNvSpPr/>
            <p:nvPr/>
          </p:nvSpPr>
          <p:spPr>
            <a:xfrm>
              <a:off x="9525966" y="1145510"/>
              <a:ext cx="75718" cy="75718"/>
            </a:xfrm>
            <a:custGeom>
              <a:avLst/>
              <a:gdLst>
                <a:gd name="connsiteX0" fmla="*/ 75719 w 75718"/>
                <a:gd name="connsiteY0" fmla="*/ 37859 h 75718"/>
                <a:gd name="connsiteX1" fmla="*/ 37859 w 75718"/>
                <a:gd name="connsiteY1" fmla="*/ 75719 h 75718"/>
                <a:gd name="connsiteX2" fmla="*/ 0 w 75718"/>
                <a:gd name="connsiteY2" fmla="*/ 37859 h 75718"/>
                <a:gd name="connsiteX3" fmla="*/ 37859 w 75718"/>
                <a:gd name="connsiteY3" fmla="*/ 0 h 75718"/>
                <a:gd name="connsiteX4" fmla="*/ 75719 w 75718"/>
                <a:gd name="connsiteY4" fmla="*/ 37859 h 7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8" h="75718">
                  <a:moveTo>
                    <a:pt x="75719" y="37859"/>
                  </a:moveTo>
                  <a:cubicBezTo>
                    <a:pt x="75719" y="58769"/>
                    <a:pt x="58769" y="75719"/>
                    <a:pt x="37859" y="75719"/>
                  </a:cubicBezTo>
                  <a:cubicBezTo>
                    <a:pt x="16950" y="75719"/>
                    <a:pt x="0" y="58769"/>
                    <a:pt x="0" y="37859"/>
                  </a:cubicBezTo>
                  <a:cubicBezTo>
                    <a:pt x="0" y="16950"/>
                    <a:pt x="16950" y="0"/>
                    <a:pt x="37859" y="0"/>
                  </a:cubicBezTo>
                  <a:cubicBezTo>
                    <a:pt x="58769" y="0"/>
                    <a:pt x="75719" y="16950"/>
                    <a:pt x="75719" y="37859"/>
                  </a:cubicBezTo>
                  <a:close/>
                </a:path>
              </a:pathLst>
            </a:custGeom>
            <a:solidFill>
              <a:schemeClr val="accent1">
                <a:lumMod val="50000"/>
              </a:schemeClr>
            </a:solidFill>
            <a:ln w="7541"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1FC5C65F-C8CB-4941-A02C-936C60962D7B}"/>
                </a:ext>
              </a:extLst>
            </p:cNvPr>
            <p:cNvSpPr/>
            <p:nvPr/>
          </p:nvSpPr>
          <p:spPr>
            <a:xfrm>
              <a:off x="9473753" y="1140896"/>
              <a:ext cx="634777" cy="428639"/>
            </a:xfrm>
            <a:custGeom>
              <a:avLst/>
              <a:gdLst>
                <a:gd name="connsiteX0" fmla="*/ 624497 w 634777"/>
                <a:gd name="connsiteY0" fmla="*/ 904 h 428639"/>
                <a:gd name="connsiteX1" fmla="*/ 605111 w 634777"/>
                <a:gd name="connsiteY1" fmla="*/ 10007 h 428639"/>
                <a:gd name="connsiteX2" fmla="*/ 604961 w 634777"/>
                <a:gd name="connsiteY2" fmla="*/ 10444 h 428639"/>
                <a:gd name="connsiteX3" fmla="*/ 576718 w 634777"/>
                <a:gd name="connsiteY3" fmla="*/ 93735 h 428639"/>
                <a:gd name="connsiteX4" fmla="*/ 544386 w 634777"/>
                <a:gd name="connsiteY4" fmla="*/ 87904 h 428639"/>
                <a:gd name="connsiteX5" fmla="*/ 511675 w 634777"/>
                <a:gd name="connsiteY5" fmla="*/ 93811 h 428639"/>
                <a:gd name="connsiteX6" fmla="*/ 483811 w 634777"/>
                <a:gd name="connsiteY6" fmla="*/ 10444 h 428639"/>
                <a:gd name="connsiteX7" fmla="*/ 463262 w 634777"/>
                <a:gd name="connsiteY7" fmla="*/ 1312 h 428639"/>
                <a:gd name="connsiteX8" fmla="*/ 454129 w 634777"/>
                <a:gd name="connsiteY8" fmla="*/ 10444 h 428639"/>
                <a:gd name="connsiteX9" fmla="*/ 425886 w 634777"/>
                <a:gd name="connsiteY9" fmla="*/ 93735 h 428639"/>
                <a:gd name="connsiteX10" fmla="*/ 392948 w 634777"/>
                <a:gd name="connsiteY10" fmla="*/ 87904 h 428639"/>
                <a:gd name="connsiteX11" fmla="*/ 360238 w 634777"/>
                <a:gd name="connsiteY11" fmla="*/ 93735 h 428639"/>
                <a:gd name="connsiteX12" fmla="*/ 332373 w 634777"/>
                <a:gd name="connsiteY12" fmla="*/ 10444 h 428639"/>
                <a:gd name="connsiteX13" fmla="*/ 311824 w 634777"/>
                <a:gd name="connsiteY13" fmla="*/ 1312 h 428639"/>
                <a:gd name="connsiteX14" fmla="*/ 302691 w 634777"/>
                <a:gd name="connsiteY14" fmla="*/ 10444 h 428639"/>
                <a:gd name="connsiteX15" fmla="*/ 274524 w 634777"/>
                <a:gd name="connsiteY15" fmla="*/ 93735 h 428639"/>
                <a:gd name="connsiteX16" fmla="*/ 241511 w 634777"/>
                <a:gd name="connsiteY16" fmla="*/ 87904 h 428639"/>
                <a:gd name="connsiteX17" fmla="*/ 208800 w 634777"/>
                <a:gd name="connsiteY17" fmla="*/ 93811 h 428639"/>
                <a:gd name="connsiteX18" fmla="*/ 180936 w 634777"/>
                <a:gd name="connsiteY18" fmla="*/ 10444 h 428639"/>
                <a:gd name="connsiteX19" fmla="*/ 160386 w 634777"/>
                <a:gd name="connsiteY19" fmla="*/ 1312 h 428639"/>
                <a:gd name="connsiteX20" fmla="*/ 151254 w 634777"/>
                <a:gd name="connsiteY20" fmla="*/ 10444 h 428639"/>
                <a:gd name="connsiteX21" fmla="*/ 123011 w 634777"/>
                <a:gd name="connsiteY21" fmla="*/ 93735 h 428639"/>
                <a:gd name="connsiteX22" fmla="*/ 90073 w 634777"/>
                <a:gd name="connsiteY22" fmla="*/ 87904 h 428639"/>
                <a:gd name="connsiteX23" fmla="*/ 57362 w 634777"/>
                <a:gd name="connsiteY23" fmla="*/ 93811 h 428639"/>
                <a:gd name="connsiteX24" fmla="*/ 29498 w 634777"/>
                <a:gd name="connsiteY24" fmla="*/ 10444 h 428639"/>
                <a:gd name="connsiteX25" fmla="*/ 10303 w 634777"/>
                <a:gd name="connsiteY25" fmla="*/ 941 h 428639"/>
                <a:gd name="connsiteX26" fmla="*/ 800 w 634777"/>
                <a:gd name="connsiteY26" fmla="*/ 20136 h 428639"/>
                <a:gd name="connsiteX27" fmla="*/ 38205 w 634777"/>
                <a:gd name="connsiteY27" fmla="*/ 130610 h 428639"/>
                <a:gd name="connsiteX28" fmla="*/ 52213 w 634777"/>
                <a:gd name="connsiteY28" fmla="*/ 140908 h 428639"/>
                <a:gd name="connsiteX29" fmla="*/ 52213 w 634777"/>
                <a:gd name="connsiteY29" fmla="*/ 186339 h 428639"/>
                <a:gd name="connsiteX30" fmla="*/ 29498 w 634777"/>
                <a:gd name="connsiteY30" fmla="*/ 299917 h 428639"/>
                <a:gd name="connsiteX31" fmla="*/ 52213 w 634777"/>
                <a:gd name="connsiteY31" fmla="*/ 299917 h 428639"/>
                <a:gd name="connsiteX32" fmla="*/ 52213 w 634777"/>
                <a:gd name="connsiteY32" fmla="*/ 428639 h 428639"/>
                <a:gd name="connsiteX33" fmla="*/ 82501 w 634777"/>
                <a:gd name="connsiteY33" fmla="*/ 428639 h 428639"/>
                <a:gd name="connsiteX34" fmla="*/ 82501 w 634777"/>
                <a:gd name="connsiteY34" fmla="*/ 299917 h 428639"/>
                <a:gd name="connsiteX35" fmla="*/ 97645 w 634777"/>
                <a:gd name="connsiteY35" fmla="*/ 299917 h 428639"/>
                <a:gd name="connsiteX36" fmla="*/ 97645 w 634777"/>
                <a:gd name="connsiteY36" fmla="*/ 428639 h 428639"/>
                <a:gd name="connsiteX37" fmla="*/ 127932 w 634777"/>
                <a:gd name="connsiteY37" fmla="*/ 428639 h 428639"/>
                <a:gd name="connsiteX38" fmla="*/ 127932 w 634777"/>
                <a:gd name="connsiteY38" fmla="*/ 299917 h 428639"/>
                <a:gd name="connsiteX39" fmla="*/ 150648 w 634777"/>
                <a:gd name="connsiteY39" fmla="*/ 299917 h 428639"/>
                <a:gd name="connsiteX40" fmla="*/ 127932 w 634777"/>
                <a:gd name="connsiteY40" fmla="*/ 186339 h 428639"/>
                <a:gd name="connsiteX41" fmla="*/ 127932 w 634777"/>
                <a:gd name="connsiteY41" fmla="*/ 140908 h 428639"/>
                <a:gd name="connsiteX42" fmla="*/ 142243 w 634777"/>
                <a:gd name="connsiteY42" fmla="*/ 130610 h 428639"/>
                <a:gd name="connsiteX43" fmla="*/ 165792 w 634777"/>
                <a:gd name="connsiteY43" fmla="*/ 61100 h 428639"/>
                <a:gd name="connsiteX44" fmla="*/ 189340 w 634777"/>
                <a:gd name="connsiteY44" fmla="*/ 130610 h 428639"/>
                <a:gd name="connsiteX45" fmla="*/ 203651 w 634777"/>
                <a:gd name="connsiteY45" fmla="*/ 140908 h 428639"/>
                <a:gd name="connsiteX46" fmla="*/ 203651 w 634777"/>
                <a:gd name="connsiteY46" fmla="*/ 428639 h 428639"/>
                <a:gd name="connsiteX47" fmla="*/ 233939 w 634777"/>
                <a:gd name="connsiteY47" fmla="*/ 428639 h 428639"/>
                <a:gd name="connsiteX48" fmla="*/ 233939 w 634777"/>
                <a:gd name="connsiteY48" fmla="*/ 254486 h 428639"/>
                <a:gd name="connsiteX49" fmla="*/ 249082 w 634777"/>
                <a:gd name="connsiteY49" fmla="*/ 254486 h 428639"/>
                <a:gd name="connsiteX50" fmla="*/ 249082 w 634777"/>
                <a:gd name="connsiteY50" fmla="*/ 428639 h 428639"/>
                <a:gd name="connsiteX51" fmla="*/ 279370 w 634777"/>
                <a:gd name="connsiteY51" fmla="*/ 428639 h 428639"/>
                <a:gd name="connsiteX52" fmla="*/ 279370 w 634777"/>
                <a:gd name="connsiteY52" fmla="*/ 140908 h 428639"/>
                <a:gd name="connsiteX53" fmla="*/ 293681 w 634777"/>
                <a:gd name="connsiteY53" fmla="*/ 130610 h 428639"/>
                <a:gd name="connsiteX54" fmla="*/ 317229 w 634777"/>
                <a:gd name="connsiteY54" fmla="*/ 61100 h 428639"/>
                <a:gd name="connsiteX55" fmla="*/ 340778 w 634777"/>
                <a:gd name="connsiteY55" fmla="*/ 130610 h 428639"/>
                <a:gd name="connsiteX56" fmla="*/ 355089 w 634777"/>
                <a:gd name="connsiteY56" fmla="*/ 140908 h 428639"/>
                <a:gd name="connsiteX57" fmla="*/ 355089 w 634777"/>
                <a:gd name="connsiteY57" fmla="*/ 186339 h 428639"/>
                <a:gd name="connsiteX58" fmla="*/ 332373 w 634777"/>
                <a:gd name="connsiteY58" fmla="*/ 299917 h 428639"/>
                <a:gd name="connsiteX59" fmla="*/ 355089 w 634777"/>
                <a:gd name="connsiteY59" fmla="*/ 299917 h 428639"/>
                <a:gd name="connsiteX60" fmla="*/ 355089 w 634777"/>
                <a:gd name="connsiteY60" fmla="*/ 428639 h 428639"/>
                <a:gd name="connsiteX61" fmla="*/ 385376 w 634777"/>
                <a:gd name="connsiteY61" fmla="*/ 428639 h 428639"/>
                <a:gd name="connsiteX62" fmla="*/ 385376 w 634777"/>
                <a:gd name="connsiteY62" fmla="*/ 299917 h 428639"/>
                <a:gd name="connsiteX63" fmla="*/ 400520 w 634777"/>
                <a:gd name="connsiteY63" fmla="*/ 299917 h 428639"/>
                <a:gd name="connsiteX64" fmla="*/ 400520 w 634777"/>
                <a:gd name="connsiteY64" fmla="*/ 428639 h 428639"/>
                <a:gd name="connsiteX65" fmla="*/ 430808 w 634777"/>
                <a:gd name="connsiteY65" fmla="*/ 428639 h 428639"/>
                <a:gd name="connsiteX66" fmla="*/ 430808 w 634777"/>
                <a:gd name="connsiteY66" fmla="*/ 299917 h 428639"/>
                <a:gd name="connsiteX67" fmla="*/ 453523 w 634777"/>
                <a:gd name="connsiteY67" fmla="*/ 299917 h 428639"/>
                <a:gd name="connsiteX68" fmla="*/ 430808 w 634777"/>
                <a:gd name="connsiteY68" fmla="*/ 186339 h 428639"/>
                <a:gd name="connsiteX69" fmla="*/ 430808 w 634777"/>
                <a:gd name="connsiteY69" fmla="*/ 140908 h 428639"/>
                <a:gd name="connsiteX70" fmla="*/ 445119 w 634777"/>
                <a:gd name="connsiteY70" fmla="*/ 130610 h 428639"/>
                <a:gd name="connsiteX71" fmla="*/ 468667 w 634777"/>
                <a:gd name="connsiteY71" fmla="*/ 61100 h 428639"/>
                <a:gd name="connsiteX72" fmla="*/ 492216 w 634777"/>
                <a:gd name="connsiteY72" fmla="*/ 130610 h 428639"/>
                <a:gd name="connsiteX73" fmla="*/ 506527 w 634777"/>
                <a:gd name="connsiteY73" fmla="*/ 140908 h 428639"/>
                <a:gd name="connsiteX74" fmla="*/ 506527 w 634777"/>
                <a:gd name="connsiteY74" fmla="*/ 428639 h 428639"/>
                <a:gd name="connsiteX75" fmla="*/ 536814 w 634777"/>
                <a:gd name="connsiteY75" fmla="*/ 428639 h 428639"/>
                <a:gd name="connsiteX76" fmla="*/ 536814 w 634777"/>
                <a:gd name="connsiteY76" fmla="*/ 254486 h 428639"/>
                <a:gd name="connsiteX77" fmla="*/ 551958 w 634777"/>
                <a:gd name="connsiteY77" fmla="*/ 254486 h 428639"/>
                <a:gd name="connsiteX78" fmla="*/ 551958 w 634777"/>
                <a:gd name="connsiteY78" fmla="*/ 428639 h 428639"/>
                <a:gd name="connsiteX79" fmla="*/ 582245 w 634777"/>
                <a:gd name="connsiteY79" fmla="*/ 428639 h 428639"/>
                <a:gd name="connsiteX80" fmla="*/ 582245 w 634777"/>
                <a:gd name="connsiteY80" fmla="*/ 140908 h 428639"/>
                <a:gd name="connsiteX81" fmla="*/ 596556 w 634777"/>
                <a:gd name="connsiteY81" fmla="*/ 130610 h 428639"/>
                <a:gd name="connsiteX82" fmla="*/ 633961 w 634777"/>
                <a:gd name="connsiteY82" fmla="*/ 20136 h 428639"/>
                <a:gd name="connsiteX83" fmla="*/ 624522 w 634777"/>
                <a:gd name="connsiteY83" fmla="*/ 912 h 428639"/>
                <a:gd name="connsiteX84" fmla="*/ 624497 w 634777"/>
                <a:gd name="connsiteY84" fmla="*/ 904 h 428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634777" h="428639">
                  <a:moveTo>
                    <a:pt x="624497" y="904"/>
                  </a:moveTo>
                  <a:cubicBezTo>
                    <a:pt x="616629" y="-1936"/>
                    <a:pt x="607950" y="2140"/>
                    <a:pt x="605111" y="10007"/>
                  </a:cubicBezTo>
                  <a:cubicBezTo>
                    <a:pt x="605059" y="10152"/>
                    <a:pt x="605009" y="10298"/>
                    <a:pt x="604961" y="10444"/>
                  </a:cubicBezTo>
                  <a:lnTo>
                    <a:pt x="576718" y="93735"/>
                  </a:lnTo>
                  <a:cubicBezTo>
                    <a:pt x="566284" y="90221"/>
                    <a:pt x="555390" y="88257"/>
                    <a:pt x="544386" y="87904"/>
                  </a:cubicBezTo>
                  <a:cubicBezTo>
                    <a:pt x="533250" y="88240"/>
                    <a:pt x="522225" y="90230"/>
                    <a:pt x="511675" y="93811"/>
                  </a:cubicBezTo>
                  <a:lnTo>
                    <a:pt x="483811" y="10444"/>
                  </a:lnTo>
                  <a:cubicBezTo>
                    <a:pt x="480658" y="2248"/>
                    <a:pt x="471458" y="-1841"/>
                    <a:pt x="463262" y="1312"/>
                  </a:cubicBezTo>
                  <a:cubicBezTo>
                    <a:pt x="459062" y="2927"/>
                    <a:pt x="455744" y="6245"/>
                    <a:pt x="454129" y="10444"/>
                  </a:cubicBezTo>
                  <a:lnTo>
                    <a:pt x="425886" y="93735"/>
                  </a:lnTo>
                  <a:cubicBezTo>
                    <a:pt x="415260" y="90156"/>
                    <a:pt x="404157" y="88191"/>
                    <a:pt x="392948" y="87904"/>
                  </a:cubicBezTo>
                  <a:cubicBezTo>
                    <a:pt x="381819" y="88248"/>
                    <a:pt x="370800" y="90212"/>
                    <a:pt x="360238" y="93735"/>
                  </a:cubicBezTo>
                  <a:lnTo>
                    <a:pt x="332373" y="10444"/>
                  </a:lnTo>
                  <a:cubicBezTo>
                    <a:pt x="329220" y="2248"/>
                    <a:pt x="320020" y="-1841"/>
                    <a:pt x="311824" y="1312"/>
                  </a:cubicBezTo>
                  <a:cubicBezTo>
                    <a:pt x="307625" y="2927"/>
                    <a:pt x="304307" y="6245"/>
                    <a:pt x="302691" y="10444"/>
                  </a:cubicBezTo>
                  <a:lnTo>
                    <a:pt x="274524" y="93735"/>
                  </a:lnTo>
                  <a:cubicBezTo>
                    <a:pt x="263862" y="90193"/>
                    <a:pt x="252740" y="88229"/>
                    <a:pt x="241511" y="87904"/>
                  </a:cubicBezTo>
                  <a:cubicBezTo>
                    <a:pt x="230375" y="88240"/>
                    <a:pt x="219350" y="90230"/>
                    <a:pt x="208800" y="93811"/>
                  </a:cubicBezTo>
                  <a:lnTo>
                    <a:pt x="180936" y="10444"/>
                  </a:lnTo>
                  <a:cubicBezTo>
                    <a:pt x="177783" y="2248"/>
                    <a:pt x="168583" y="-1841"/>
                    <a:pt x="160386" y="1312"/>
                  </a:cubicBezTo>
                  <a:cubicBezTo>
                    <a:pt x="156187" y="2927"/>
                    <a:pt x="152869" y="6245"/>
                    <a:pt x="151254" y="10444"/>
                  </a:cubicBezTo>
                  <a:lnTo>
                    <a:pt x="123011" y="93735"/>
                  </a:lnTo>
                  <a:cubicBezTo>
                    <a:pt x="112377" y="90188"/>
                    <a:pt x="101279" y="88224"/>
                    <a:pt x="90073" y="87904"/>
                  </a:cubicBezTo>
                  <a:cubicBezTo>
                    <a:pt x="78937" y="88240"/>
                    <a:pt x="67912" y="90230"/>
                    <a:pt x="57362" y="93811"/>
                  </a:cubicBezTo>
                  <a:lnTo>
                    <a:pt x="29498" y="10444"/>
                  </a:lnTo>
                  <a:cubicBezTo>
                    <a:pt x="26821" y="2519"/>
                    <a:pt x="18228" y="-1735"/>
                    <a:pt x="10303" y="941"/>
                  </a:cubicBezTo>
                  <a:cubicBezTo>
                    <a:pt x="2378" y="3618"/>
                    <a:pt x="-1876" y="12211"/>
                    <a:pt x="800" y="20136"/>
                  </a:cubicBezTo>
                  <a:lnTo>
                    <a:pt x="38205" y="130610"/>
                  </a:lnTo>
                  <a:cubicBezTo>
                    <a:pt x="40243" y="136648"/>
                    <a:pt x="45842" y="140765"/>
                    <a:pt x="52213" y="140908"/>
                  </a:cubicBezTo>
                  <a:lnTo>
                    <a:pt x="52213" y="186339"/>
                  </a:lnTo>
                  <a:lnTo>
                    <a:pt x="29498" y="299917"/>
                  </a:lnTo>
                  <a:lnTo>
                    <a:pt x="52213" y="299917"/>
                  </a:lnTo>
                  <a:lnTo>
                    <a:pt x="52213" y="428639"/>
                  </a:lnTo>
                  <a:lnTo>
                    <a:pt x="82501" y="428639"/>
                  </a:lnTo>
                  <a:lnTo>
                    <a:pt x="82501" y="299917"/>
                  </a:lnTo>
                  <a:lnTo>
                    <a:pt x="97645" y="299917"/>
                  </a:lnTo>
                  <a:lnTo>
                    <a:pt x="97645" y="428639"/>
                  </a:lnTo>
                  <a:lnTo>
                    <a:pt x="127932" y="428639"/>
                  </a:lnTo>
                  <a:lnTo>
                    <a:pt x="127932" y="299917"/>
                  </a:lnTo>
                  <a:lnTo>
                    <a:pt x="150648" y="299917"/>
                  </a:lnTo>
                  <a:lnTo>
                    <a:pt x="127932" y="186339"/>
                  </a:lnTo>
                  <a:lnTo>
                    <a:pt x="127932" y="140908"/>
                  </a:lnTo>
                  <a:cubicBezTo>
                    <a:pt x="134415" y="140892"/>
                    <a:pt x="140168" y="136751"/>
                    <a:pt x="142243" y="130610"/>
                  </a:cubicBezTo>
                  <a:lnTo>
                    <a:pt x="165792" y="61100"/>
                  </a:lnTo>
                  <a:lnTo>
                    <a:pt x="189340" y="130610"/>
                  </a:lnTo>
                  <a:cubicBezTo>
                    <a:pt x="191415" y="136751"/>
                    <a:pt x="197168" y="140892"/>
                    <a:pt x="203651" y="140908"/>
                  </a:cubicBezTo>
                  <a:lnTo>
                    <a:pt x="203651" y="428639"/>
                  </a:lnTo>
                  <a:lnTo>
                    <a:pt x="233939" y="428639"/>
                  </a:lnTo>
                  <a:lnTo>
                    <a:pt x="233939" y="254486"/>
                  </a:lnTo>
                  <a:lnTo>
                    <a:pt x="249082" y="254486"/>
                  </a:lnTo>
                  <a:lnTo>
                    <a:pt x="249082" y="428639"/>
                  </a:lnTo>
                  <a:lnTo>
                    <a:pt x="279370" y="428639"/>
                  </a:lnTo>
                  <a:lnTo>
                    <a:pt x="279370" y="140908"/>
                  </a:lnTo>
                  <a:cubicBezTo>
                    <a:pt x="285853" y="140892"/>
                    <a:pt x="291606" y="136751"/>
                    <a:pt x="293681" y="130610"/>
                  </a:cubicBezTo>
                  <a:lnTo>
                    <a:pt x="317229" y="61100"/>
                  </a:lnTo>
                  <a:lnTo>
                    <a:pt x="340778" y="130610"/>
                  </a:lnTo>
                  <a:cubicBezTo>
                    <a:pt x="342853" y="136751"/>
                    <a:pt x="348606" y="140892"/>
                    <a:pt x="355089" y="140908"/>
                  </a:cubicBezTo>
                  <a:lnTo>
                    <a:pt x="355089" y="186339"/>
                  </a:lnTo>
                  <a:lnTo>
                    <a:pt x="332373" y="299917"/>
                  </a:lnTo>
                  <a:lnTo>
                    <a:pt x="355089" y="299917"/>
                  </a:lnTo>
                  <a:lnTo>
                    <a:pt x="355089" y="428639"/>
                  </a:lnTo>
                  <a:lnTo>
                    <a:pt x="385376" y="428639"/>
                  </a:lnTo>
                  <a:lnTo>
                    <a:pt x="385376" y="299917"/>
                  </a:lnTo>
                  <a:lnTo>
                    <a:pt x="400520" y="299917"/>
                  </a:lnTo>
                  <a:lnTo>
                    <a:pt x="400520" y="428639"/>
                  </a:lnTo>
                  <a:lnTo>
                    <a:pt x="430808" y="428639"/>
                  </a:lnTo>
                  <a:lnTo>
                    <a:pt x="430808" y="299917"/>
                  </a:lnTo>
                  <a:lnTo>
                    <a:pt x="453523" y="299917"/>
                  </a:lnTo>
                  <a:lnTo>
                    <a:pt x="430808" y="186339"/>
                  </a:lnTo>
                  <a:lnTo>
                    <a:pt x="430808" y="140908"/>
                  </a:lnTo>
                  <a:cubicBezTo>
                    <a:pt x="437291" y="140892"/>
                    <a:pt x="443044" y="136751"/>
                    <a:pt x="445119" y="130610"/>
                  </a:cubicBezTo>
                  <a:lnTo>
                    <a:pt x="468667" y="61100"/>
                  </a:lnTo>
                  <a:lnTo>
                    <a:pt x="492216" y="130610"/>
                  </a:lnTo>
                  <a:cubicBezTo>
                    <a:pt x="494290" y="136751"/>
                    <a:pt x="500044" y="140892"/>
                    <a:pt x="506527" y="140908"/>
                  </a:cubicBezTo>
                  <a:lnTo>
                    <a:pt x="506527" y="428639"/>
                  </a:lnTo>
                  <a:lnTo>
                    <a:pt x="536814" y="428639"/>
                  </a:lnTo>
                  <a:lnTo>
                    <a:pt x="536814" y="254486"/>
                  </a:lnTo>
                  <a:lnTo>
                    <a:pt x="551958" y="254486"/>
                  </a:lnTo>
                  <a:lnTo>
                    <a:pt x="551958" y="428639"/>
                  </a:lnTo>
                  <a:lnTo>
                    <a:pt x="582245" y="428639"/>
                  </a:lnTo>
                  <a:lnTo>
                    <a:pt x="582245" y="140908"/>
                  </a:lnTo>
                  <a:cubicBezTo>
                    <a:pt x="588729" y="140892"/>
                    <a:pt x="594482" y="136751"/>
                    <a:pt x="596556" y="130610"/>
                  </a:cubicBezTo>
                  <a:lnTo>
                    <a:pt x="633961" y="20136"/>
                  </a:lnTo>
                  <a:cubicBezTo>
                    <a:pt x="636663" y="12221"/>
                    <a:pt x="632437" y="3614"/>
                    <a:pt x="624522" y="912"/>
                  </a:cubicBezTo>
                  <a:cubicBezTo>
                    <a:pt x="624513" y="910"/>
                    <a:pt x="624505" y="907"/>
                    <a:pt x="624497" y="904"/>
                  </a:cubicBezTo>
                  <a:close/>
                </a:path>
              </a:pathLst>
            </a:custGeom>
            <a:solidFill>
              <a:schemeClr val="accent1">
                <a:lumMod val="50000"/>
              </a:schemeClr>
            </a:solidFill>
            <a:ln w="7541" cap="flat">
              <a:noFill/>
              <a:prstDash val="solid"/>
              <a:miter/>
            </a:ln>
          </p:spPr>
          <p:txBody>
            <a:bodyPr rtlCol="0" anchor="ctr"/>
            <a:lstStyle/>
            <a:p>
              <a:endParaRPr lang="en-US"/>
            </a:p>
          </p:txBody>
        </p:sp>
      </p:grpSp>
      <p:pic>
        <p:nvPicPr>
          <p:cNvPr id="61" name="Graphic 60" descr="Thumbs up sign">
            <a:extLst>
              <a:ext uri="{FF2B5EF4-FFF2-40B4-BE49-F238E27FC236}">
                <a16:creationId xmlns:a16="http://schemas.microsoft.com/office/drawing/2014/main" id="{BE3D31F5-2C00-4718-85C2-09CFB43D3BB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457498" y="2143289"/>
            <a:ext cx="304800" cy="304800"/>
          </a:xfrm>
          <a:prstGeom prst="rect">
            <a:avLst/>
          </a:prstGeom>
        </p:spPr>
      </p:pic>
      <p:pic>
        <p:nvPicPr>
          <p:cNvPr id="62" name="Graphic 61" descr="Thumbs up sign">
            <a:extLst>
              <a:ext uri="{FF2B5EF4-FFF2-40B4-BE49-F238E27FC236}">
                <a16:creationId xmlns:a16="http://schemas.microsoft.com/office/drawing/2014/main" id="{8752BFD3-0B84-4C18-A234-7F3D561E889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9120236" y="2160270"/>
            <a:ext cx="304800" cy="304800"/>
          </a:xfrm>
          <a:prstGeom prst="rect">
            <a:avLst/>
          </a:prstGeom>
        </p:spPr>
      </p:pic>
      <p:sp>
        <p:nvSpPr>
          <p:cNvPr id="63" name="Rectangle 62">
            <a:extLst>
              <a:ext uri="{FF2B5EF4-FFF2-40B4-BE49-F238E27FC236}">
                <a16:creationId xmlns:a16="http://schemas.microsoft.com/office/drawing/2014/main" id="{8569E1BD-998D-4953-A944-2E2E7493737C}"/>
              </a:ext>
            </a:extLst>
          </p:cNvPr>
          <p:cNvSpPr/>
          <p:nvPr/>
        </p:nvSpPr>
        <p:spPr>
          <a:xfrm>
            <a:off x="780456" y="2163249"/>
            <a:ext cx="279209" cy="223271"/>
          </a:xfrm>
          <a:prstGeom prst="rect">
            <a:avLst/>
          </a:prstGeom>
          <a:solidFill>
            <a:srgbClr val="E2614E"/>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268987B4-7609-4A3E-AA9F-3065453994F1}"/>
              </a:ext>
            </a:extLst>
          </p:cNvPr>
          <p:cNvSpPr/>
          <p:nvPr/>
        </p:nvSpPr>
        <p:spPr>
          <a:xfrm>
            <a:off x="5112073" y="2163249"/>
            <a:ext cx="756631" cy="223271"/>
          </a:xfrm>
          <a:prstGeom prst="rect">
            <a:avLst/>
          </a:prstGeom>
          <a:solidFill>
            <a:srgbClr val="F3AF40"/>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6" name="Straight Connector 65">
            <a:extLst>
              <a:ext uri="{FF2B5EF4-FFF2-40B4-BE49-F238E27FC236}">
                <a16:creationId xmlns:a16="http://schemas.microsoft.com/office/drawing/2014/main" id="{9F6CB26F-AB1F-4160-8A09-86311ADFD56D}"/>
              </a:ext>
            </a:extLst>
          </p:cNvPr>
          <p:cNvCxnSpPr/>
          <p:nvPr/>
        </p:nvCxnSpPr>
        <p:spPr>
          <a:xfrm>
            <a:off x="2159743" y="2111631"/>
            <a:ext cx="0" cy="321975"/>
          </a:xfrm>
          <a:prstGeom prst="line">
            <a:avLst/>
          </a:prstGeom>
          <a:ln w="28575">
            <a:solidFill>
              <a:srgbClr val="25878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764ED5C-9BF1-4C93-AEEA-677BD7041876}"/>
              </a:ext>
            </a:extLst>
          </p:cNvPr>
          <p:cNvCxnSpPr/>
          <p:nvPr/>
        </p:nvCxnSpPr>
        <p:spPr>
          <a:xfrm>
            <a:off x="1569193" y="2111631"/>
            <a:ext cx="0" cy="321975"/>
          </a:xfrm>
          <a:prstGeom prst="line">
            <a:avLst/>
          </a:prstGeom>
          <a:ln w="28575">
            <a:solidFill>
              <a:srgbClr val="258780"/>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1DAA612C-A2B3-4055-AB5A-7A6E05D12EE1}"/>
              </a:ext>
            </a:extLst>
          </p:cNvPr>
          <p:cNvSpPr txBox="1"/>
          <p:nvPr/>
        </p:nvSpPr>
        <p:spPr>
          <a:xfrm>
            <a:off x="796711" y="1799229"/>
            <a:ext cx="709269" cy="402290"/>
          </a:xfrm>
          <a:prstGeom prst="rect">
            <a:avLst/>
          </a:prstGeom>
          <a:noFill/>
        </p:spPr>
        <p:txBody>
          <a:bodyPr wrap="square" rtlCol="0">
            <a:spAutoFit/>
          </a:bodyPr>
          <a:lstStyle/>
          <a:p>
            <a:pPr algn="ctr">
              <a:lnSpc>
                <a:spcPts val="1200"/>
              </a:lnSpc>
            </a:pPr>
            <a:r>
              <a:rPr lang="en-US" sz="1200" dirty="0">
                <a:solidFill>
                  <a:schemeClr val="accent1">
                    <a:lumMod val="50000"/>
                  </a:schemeClr>
                </a:solidFill>
              </a:rPr>
              <a:t>below average</a:t>
            </a:r>
          </a:p>
        </p:txBody>
      </p:sp>
      <p:sp>
        <p:nvSpPr>
          <p:cNvPr id="69" name="TextBox 68">
            <a:extLst>
              <a:ext uri="{FF2B5EF4-FFF2-40B4-BE49-F238E27FC236}">
                <a16:creationId xmlns:a16="http://schemas.microsoft.com/office/drawing/2014/main" id="{458F7456-B6ED-4F7D-B286-63E62E8DF05F}"/>
              </a:ext>
            </a:extLst>
          </p:cNvPr>
          <p:cNvSpPr txBox="1"/>
          <p:nvPr/>
        </p:nvSpPr>
        <p:spPr>
          <a:xfrm>
            <a:off x="1520611" y="1799229"/>
            <a:ext cx="709269" cy="402290"/>
          </a:xfrm>
          <a:prstGeom prst="rect">
            <a:avLst/>
          </a:prstGeom>
          <a:noFill/>
        </p:spPr>
        <p:txBody>
          <a:bodyPr wrap="square" rtlCol="0">
            <a:spAutoFit/>
          </a:bodyPr>
          <a:lstStyle/>
          <a:p>
            <a:pPr algn="ctr">
              <a:lnSpc>
                <a:spcPts val="1200"/>
              </a:lnSpc>
            </a:pPr>
            <a:r>
              <a:rPr lang="en-US" sz="1200" dirty="0">
                <a:solidFill>
                  <a:schemeClr val="accent1">
                    <a:lumMod val="50000"/>
                  </a:schemeClr>
                </a:solidFill>
              </a:rPr>
              <a:t>at average</a:t>
            </a:r>
          </a:p>
        </p:txBody>
      </p:sp>
      <p:sp>
        <p:nvSpPr>
          <p:cNvPr id="70" name="TextBox 69">
            <a:extLst>
              <a:ext uri="{FF2B5EF4-FFF2-40B4-BE49-F238E27FC236}">
                <a16:creationId xmlns:a16="http://schemas.microsoft.com/office/drawing/2014/main" id="{3A16E23B-15F9-4F6C-8F37-2E29F9FEF210}"/>
              </a:ext>
            </a:extLst>
          </p:cNvPr>
          <p:cNvSpPr txBox="1"/>
          <p:nvPr/>
        </p:nvSpPr>
        <p:spPr>
          <a:xfrm>
            <a:off x="2244511" y="1799229"/>
            <a:ext cx="709269" cy="402290"/>
          </a:xfrm>
          <a:prstGeom prst="rect">
            <a:avLst/>
          </a:prstGeom>
          <a:noFill/>
        </p:spPr>
        <p:txBody>
          <a:bodyPr wrap="square" rtlCol="0">
            <a:spAutoFit/>
          </a:bodyPr>
          <a:lstStyle/>
          <a:p>
            <a:pPr algn="ctr">
              <a:lnSpc>
                <a:spcPts val="1200"/>
              </a:lnSpc>
            </a:pPr>
            <a:r>
              <a:rPr lang="en-US" sz="1200" dirty="0">
                <a:solidFill>
                  <a:schemeClr val="accent1">
                    <a:lumMod val="50000"/>
                  </a:schemeClr>
                </a:solidFill>
              </a:rPr>
              <a:t>above</a:t>
            </a:r>
          </a:p>
          <a:p>
            <a:pPr algn="ctr">
              <a:lnSpc>
                <a:spcPts val="1200"/>
              </a:lnSpc>
            </a:pPr>
            <a:r>
              <a:rPr lang="en-US" sz="1200" dirty="0">
                <a:solidFill>
                  <a:schemeClr val="accent1">
                    <a:lumMod val="50000"/>
                  </a:schemeClr>
                </a:solidFill>
              </a:rPr>
              <a:t>average</a:t>
            </a:r>
          </a:p>
        </p:txBody>
      </p:sp>
      <p:pic>
        <p:nvPicPr>
          <p:cNvPr id="71" name="Graphic 70" descr="Thumbs up sign">
            <a:extLst>
              <a:ext uri="{FF2B5EF4-FFF2-40B4-BE49-F238E27FC236}">
                <a16:creationId xmlns:a16="http://schemas.microsoft.com/office/drawing/2014/main" id="{A61796AE-5519-4FB0-8E75-712098C95CE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4798001" y="2143289"/>
            <a:ext cx="304800" cy="304800"/>
          </a:xfrm>
          <a:prstGeom prst="rect">
            <a:avLst/>
          </a:prstGeom>
        </p:spPr>
      </p:pic>
      <p:cxnSp>
        <p:nvCxnSpPr>
          <p:cNvPr id="72" name="Straight Connector 71">
            <a:extLst>
              <a:ext uri="{FF2B5EF4-FFF2-40B4-BE49-F238E27FC236}">
                <a16:creationId xmlns:a16="http://schemas.microsoft.com/office/drawing/2014/main" id="{629F8661-387E-434A-87C9-9963CDFA42C7}"/>
              </a:ext>
            </a:extLst>
          </p:cNvPr>
          <p:cNvCxnSpPr/>
          <p:nvPr/>
        </p:nvCxnSpPr>
        <p:spPr>
          <a:xfrm>
            <a:off x="6500246" y="2111631"/>
            <a:ext cx="0" cy="321975"/>
          </a:xfrm>
          <a:prstGeom prst="line">
            <a:avLst/>
          </a:prstGeom>
          <a:ln w="28575">
            <a:solidFill>
              <a:srgbClr val="25878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671239F-6846-4F41-98B7-5AAED016400E}"/>
              </a:ext>
            </a:extLst>
          </p:cNvPr>
          <p:cNvCxnSpPr/>
          <p:nvPr/>
        </p:nvCxnSpPr>
        <p:spPr>
          <a:xfrm>
            <a:off x="5909696" y="2111631"/>
            <a:ext cx="0" cy="321975"/>
          </a:xfrm>
          <a:prstGeom prst="line">
            <a:avLst/>
          </a:prstGeom>
          <a:ln w="28575">
            <a:solidFill>
              <a:srgbClr val="258780"/>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D7AA32A0-D566-425D-A994-2172C662DEA6}"/>
              </a:ext>
            </a:extLst>
          </p:cNvPr>
          <p:cNvSpPr txBox="1"/>
          <p:nvPr/>
        </p:nvSpPr>
        <p:spPr>
          <a:xfrm>
            <a:off x="5137214" y="1799229"/>
            <a:ext cx="709269" cy="402290"/>
          </a:xfrm>
          <a:prstGeom prst="rect">
            <a:avLst/>
          </a:prstGeom>
          <a:noFill/>
        </p:spPr>
        <p:txBody>
          <a:bodyPr wrap="square" rtlCol="0">
            <a:spAutoFit/>
          </a:bodyPr>
          <a:lstStyle/>
          <a:p>
            <a:pPr algn="ctr">
              <a:lnSpc>
                <a:spcPts val="1200"/>
              </a:lnSpc>
            </a:pPr>
            <a:r>
              <a:rPr lang="en-US" sz="1200" dirty="0">
                <a:solidFill>
                  <a:schemeClr val="accent1">
                    <a:lumMod val="50000"/>
                  </a:schemeClr>
                </a:solidFill>
              </a:rPr>
              <a:t>below average</a:t>
            </a:r>
          </a:p>
        </p:txBody>
      </p:sp>
      <p:sp>
        <p:nvSpPr>
          <p:cNvPr id="75" name="TextBox 74">
            <a:extLst>
              <a:ext uri="{FF2B5EF4-FFF2-40B4-BE49-F238E27FC236}">
                <a16:creationId xmlns:a16="http://schemas.microsoft.com/office/drawing/2014/main" id="{636FCC94-03DD-4727-87A0-AA6B6D5F6B47}"/>
              </a:ext>
            </a:extLst>
          </p:cNvPr>
          <p:cNvSpPr txBox="1"/>
          <p:nvPr/>
        </p:nvSpPr>
        <p:spPr>
          <a:xfrm>
            <a:off x="5861114" y="1799229"/>
            <a:ext cx="709269" cy="402290"/>
          </a:xfrm>
          <a:prstGeom prst="rect">
            <a:avLst/>
          </a:prstGeom>
          <a:noFill/>
        </p:spPr>
        <p:txBody>
          <a:bodyPr wrap="square" rtlCol="0">
            <a:spAutoFit/>
          </a:bodyPr>
          <a:lstStyle/>
          <a:p>
            <a:pPr algn="ctr">
              <a:lnSpc>
                <a:spcPts val="1200"/>
              </a:lnSpc>
            </a:pPr>
            <a:r>
              <a:rPr lang="en-US" sz="1200" dirty="0">
                <a:solidFill>
                  <a:schemeClr val="accent1">
                    <a:lumMod val="50000"/>
                  </a:schemeClr>
                </a:solidFill>
              </a:rPr>
              <a:t>at average</a:t>
            </a:r>
          </a:p>
        </p:txBody>
      </p:sp>
      <p:sp>
        <p:nvSpPr>
          <p:cNvPr id="76" name="TextBox 75">
            <a:extLst>
              <a:ext uri="{FF2B5EF4-FFF2-40B4-BE49-F238E27FC236}">
                <a16:creationId xmlns:a16="http://schemas.microsoft.com/office/drawing/2014/main" id="{2A1C72FE-69D9-4214-B6B1-1222060F1C6E}"/>
              </a:ext>
            </a:extLst>
          </p:cNvPr>
          <p:cNvSpPr txBox="1"/>
          <p:nvPr/>
        </p:nvSpPr>
        <p:spPr>
          <a:xfrm>
            <a:off x="6585014" y="1799229"/>
            <a:ext cx="709269" cy="402290"/>
          </a:xfrm>
          <a:prstGeom prst="rect">
            <a:avLst/>
          </a:prstGeom>
          <a:noFill/>
        </p:spPr>
        <p:txBody>
          <a:bodyPr wrap="square" rtlCol="0">
            <a:spAutoFit/>
          </a:bodyPr>
          <a:lstStyle/>
          <a:p>
            <a:pPr algn="ctr">
              <a:lnSpc>
                <a:spcPts val="1200"/>
              </a:lnSpc>
            </a:pPr>
            <a:r>
              <a:rPr lang="en-US" sz="1200" dirty="0">
                <a:solidFill>
                  <a:schemeClr val="accent1">
                    <a:lumMod val="50000"/>
                  </a:schemeClr>
                </a:solidFill>
              </a:rPr>
              <a:t>above</a:t>
            </a:r>
          </a:p>
          <a:p>
            <a:pPr algn="ctr">
              <a:lnSpc>
                <a:spcPts val="1200"/>
              </a:lnSpc>
            </a:pPr>
            <a:r>
              <a:rPr lang="en-US" sz="1200" dirty="0">
                <a:solidFill>
                  <a:schemeClr val="accent1">
                    <a:lumMod val="50000"/>
                  </a:schemeClr>
                </a:solidFill>
              </a:rPr>
              <a:t>average</a:t>
            </a:r>
          </a:p>
        </p:txBody>
      </p:sp>
      <p:sp>
        <p:nvSpPr>
          <p:cNvPr id="77" name="Rectangle 76">
            <a:extLst>
              <a:ext uri="{FF2B5EF4-FFF2-40B4-BE49-F238E27FC236}">
                <a16:creationId xmlns:a16="http://schemas.microsoft.com/office/drawing/2014/main" id="{170C7420-B51E-42D0-82A8-65E0B4F52CD4}"/>
              </a:ext>
            </a:extLst>
          </p:cNvPr>
          <p:cNvSpPr/>
          <p:nvPr/>
        </p:nvSpPr>
        <p:spPr>
          <a:xfrm>
            <a:off x="9458041" y="2163249"/>
            <a:ext cx="2217487" cy="223271"/>
          </a:xfrm>
          <a:prstGeom prst="rect">
            <a:avLst/>
          </a:prstGeom>
          <a:solidFill>
            <a:srgbClr val="A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BAB424A5-03C0-4BC6-B6B4-CD580F3CB75D}"/>
              </a:ext>
            </a:extLst>
          </p:cNvPr>
          <p:cNvSpPr/>
          <p:nvPr/>
        </p:nvSpPr>
        <p:spPr>
          <a:xfrm>
            <a:off x="9449155" y="2163249"/>
            <a:ext cx="435965" cy="223271"/>
          </a:xfrm>
          <a:prstGeom prst="rect">
            <a:avLst/>
          </a:prstGeom>
          <a:solidFill>
            <a:srgbClr val="F3AF40"/>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9" name="Straight Connector 78">
            <a:extLst>
              <a:ext uri="{FF2B5EF4-FFF2-40B4-BE49-F238E27FC236}">
                <a16:creationId xmlns:a16="http://schemas.microsoft.com/office/drawing/2014/main" id="{64CCEEE7-F746-42FB-B046-88F055BA42AB}"/>
              </a:ext>
            </a:extLst>
          </p:cNvPr>
          <p:cNvCxnSpPr/>
          <p:nvPr/>
        </p:nvCxnSpPr>
        <p:spPr>
          <a:xfrm>
            <a:off x="10837328" y="2111631"/>
            <a:ext cx="0" cy="321975"/>
          </a:xfrm>
          <a:prstGeom prst="line">
            <a:avLst/>
          </a:prstGeom>
          <a:ln w="28575">
            <a:solidFill>
              <a:srgbClr val="25878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0ECC2EC8-952B-40F4-8828-615752A2DA45}"/>
              </a:ext>
            </a:extLst>
          </p:cNvPr>
          <p:cNvCxnSpPr/>
          <p:nvPr/>
        </p:nvCxnSpPr>
        <p:spPr>
          <a:xfrm>
            <a:off x="10246778" y="2111631"/>
            <a:ext cx="0" cy="321975"/>
          </a:xfrm>
          <a:prstGeom prst="line">
            <a:avLst/>
          </a:prstGeom>
          <a:ln w="28575">
            <a:solidFill>
              <a:srgbClr val="258780"/>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673028C9-8BCD-4CE4-978B-C0CFB4D56FC6}"/>
              </a:ext>
            </a:extLst>
          </p:cNvPr>
          <p:cNvSpPr txBox="1"/>
          <p:nvPr/>
        </p:nvSpPr>
        <p:spPr>
          <a:xfrm>
            <a:off x="9474296" y="1799229"/>
            <a:ext cx="709269" cy="402290"/>
          </a:xfrm>
          <a:prstGeom prst="rect">
            <a:avLst/>
          </a:prstGeom>
          <a:noFill/>
        </p:spPr>
        <p:txBody>
          <a:bodyPr wrap="square" rtlCol="0">
            <a:spAutoFit/>
          </a:bodyPr>
          <a:lstStyle/>
          <a:p>
            <a:pPr algn="ctr">
              <a:lnSpc>
                <a:spcPts val="1200"/>
              </a:lnSpc>
            </a:pPr>
            <a:r>
              <a:rPr lang="en-US" sz="1200" dirty="0">
                <a:solidFill>
                  <a:schemeClr val="accent1">
                    <a:lumMod val="50000"/>
                  </a:schemeClr>
                </a:solidFill>
              </a:rPr>
              <a:t>below average</a:t>
            </a:r>
          </a:p>
        </p:txBody>
      </p:sp>
      <p:sp>
        <p:nvSpPr>
          <p:cNvPr id="82" name="TextBox 81">
            <a:extLst>
              <a:ext uri="{FF2B5EF4-FFF2-40B4-BE49-F238E27FC236}">
                <a16:creationId xmlns:a16="http://schemas.microsoft.com/office/drawing/2014/main" id="{B963A5B8-BC1A-47F7-970C-3EF7128F79E7}"/>
              </a:ext>
            </a:extLst>
          </p:cNvPr>
          <p:cNvSpPr txBox="1"/>
          <p:nvPr/>
        </p:nvSpPr>
        <p:spPr>
          <a:xfrm>
            <a:off x="10198196" y="1799229"/>
            <a:ext cx="709269" cy="402290"/>
          </a:xfrm>
          <a:prstGeom prst="rect">
            <a:avLst/>
          </a:prstGeom>
          <a:noFill/>
        </p:spPr>
        <p:txBody>
          <a:bodyPr wrap="square" rtlCol="0">
            <a:spAutoFit/>
          </a:bodyPr>
          <a:lstStyle/>
          <a:p>
            <a:pPr algn="ctr">
              <a:lnSpc>
                <a:spcPts val="1200"/>
              </a:lnSpc>
            </a:pPr>
            <a:r>
              <a:rPr lang="en-US" sz="1200" dirty="0">
                <a:solidFill>
                  <a:schemeClr val="accent1">
                    <a:lumMod val="50000"/>
                  </a:schemeClr>
                </a:solidFill>
              </a:rPr>
              <a:t>at average</a:t>
            </a:r>
          </a:p>
        </p:txBody>
      </p:sp>
      <p:sp>
        <p:nvSpPr>
          <p:cNvPr id="83" name="TextBox 82">
            <a:extLst>
              <a:ext uri="{FF2B5EF4-FFF2-40B4-BE49-F238E27FC236}">
                <a16:creationId xmlns:a16="http://schemas.microsoft.com/office/drawing/2014/main" id="{28B56B23-6DDF-406A-8B0D-395CE6152285}"/>
              </a:ext>
            </a:extLst>
          </p:cNvPr>
          <p:cNvSpPr txBox="1"/>
          <p:nvPr/>
        </p:nvSpPr>
        <p:spPr>
          <a:xfrm>
            <a:off x="10922096" y="1799229"/>
            <a:ext cx="709269" cy="402290"/>
          </a:xfrm>
          <a:prstGeom prst="rect">
            <a:avLst/>
          </a:prstGeom>
          <a:noFill/>
        </p:spPr>
        <p:txBody>
          <a:bodyPr wrap="square" rtlCol="0">
            <a:spAutoFit/>
          </a:bodyPr>
          <a:lstStyle/>
          <a:p>
            <a:pPr algn="ctr">
              <a:lnSpc>
                <a:spcPts val="1200"/>
              </a:lnSpc>
            </a:pPr>
            <a:r>
              <a:rPr lang="en-US" sz="1200" dirty="0">
                <a:solidFill>
                  <a:schemeClr val="accent1">
                    <a:lumMod val="50000"/>
                  </a:schemeClr>
                </a:solidFill>
              </a:rPr>
              <a:t>above</a:t>
            </a:r>
          </a:p>
          <a:p>
            <a:pPr algn="ctr">
              <a:lnSpc>
                <a:spcPts val="1200"/>
              </a:lnSpc>
            </a:pPr>
            <a:r>
              <a:rPr lang="en-US" sz="1200" dirty="0">
                <a:solidFill>
                  <a:schemeClr val="accent1">
                    <a:lumMod val="50000"/>
                  </a:schemeClr>
                </a:solidFill>
              </a:rPr>
              <a:t>average</a:t>
            </a:r>
          </a:p>
        </p:txBody>
      </p:sp>
    </p:spTree>
    <p:extLst>
      <p:ext uri="{BB962C8B-B14F-4D97-AF65-F5344CB8AC3E}">
        <p14:creationId xmlns:p14="http://schemas.microsoft.com/office/powerpoint/2010/main" val="93028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E0210EEE-30D2-4BBB-AF46-CE6AB987A955}"/>
              </a:ext>
            </a:extLst>
          </p:cNvPr>
          <p:cNvSpPr>
            <a:spLocks noGrp="1"/>
          </p:cNvSpPr>
          <p:nvPr>
            <p:ph type="title"/>
          </p:nvPr>
        </p:nvSpPr>
        <p:spPr>
          <a:xfrm>
            <a:off x="6394" y="795020"/>
            <a:ext cx="12191887" cy="605032"/>
          </a:xfrm>
        </p:spPr>
        <p:txBody>
          <a:bodyPr>
            <a:normAutofit fontScale="90000"/>
          </a:bodyPr>
          <a:lstStyle/>
          <a:p>
            <a:pPr>
              <a:lnSpc>
                <a:spcPct val="150000"/>
              </a:lnSpc>
            </a:pPr>
            <a:r>
              <a:rPr lang="en-US" sz="4200" b="1" spc="600" dirty="0">
                <a:solidFill>
                  <a:schemeClr val="tx2"/>
                </a:solidFill>
                <a:latin typeface="Source Sans Pro" panose="020B0503030403020204" pitchFamily="34" charset="0"/>
                <a:ea typeface="Source Sans Pro" panose="020B0503030403020204" pitchFamily="34" charset="0"/>
                <a:cs typeface="Trebuchet MS" charset="0"/>
              </a:rPr>
              <a:t>APPLICATION: </a:t>
            </a:r>
            <a:r>
              <a:rPr lang="en-US" sz="4200" spc="600" dirty="0">
                <a:solidFill>
                  <a:schemeClr val="tx2"/>
                </a:solidFill>
                <a:latin typeface="Source Sans Pro" panose="020B0503030403020204" pitchFamily="34" charset="0"/>
                <a:ea typeface="Source Sans Pro" panose="020B0503030403020204" pitchFamily="34" charset="0"/>
                <a:cs typeface="Trebuchet MS" charset="0"/>
              </a:rPr>
              <a:t>PRIORITIZE $</a:t>
            </a:r>
            <a:br>
              <a:rPr lang="en-US" sz="4200" b="1" spc="600" dirty="0">
                <a:solidFill>
                  <a:schemeClr val="tx2"/>
                </a:solidFill>
                <a:latin typeface="Source Sans Pro" panose="020B0503030403020204" pitchFamily="34" charset="0"/>
                <a:ea typeface="Source Sans Pro" panose="020B0503030403020204" pitchFamily="34" charset="0"/>
                <a:cs typeface="Trebuchet MS" charset="0"/>
              </a:rPr>
            </a:br>
            <a:br>
              <a:rPr lang="en-US" sz="3100" kern="1400" spc="600" dirty="0">
                <a:solidFill>
                  <a:schemeClr val="tx2"/>
                </a:solidFill>
                <a:latin typeface="+mn-lt"/>
              </a:rPr>
            </a:br>
            <a:endParaRPr lang="en-US" sz="3100" kern="1400" spc="600" dirty="0">
              <a:solidFill>
                <a:schemeClr val="tx2"/>
              </a:solidFill>
              <a:latin typeface="+mn-lt"/>
            </a:endParaRPr>
          </a:p>
        </p:txBody>
      </p:sp>
      <p:pic>
        <p:nvPicPr>
          <p:cNvPr id="3" name="Picture 2">
            <a:extLst>
              <a:ext uri="{FF2B5EF4-FFF2-40B4-BE49-F238E27FC236}">
                <a16:creationId xmlns:a16="http://schemas.microsoft.com/office/drawing/2014/main" id="{94CFBE4C-B54F-47F8-BF26-1A589EEB7BDA}"/>
              </a:ext>
            </a:extLst>
          </p:cNvPr>
          <p:cNvPicPr>
            <a:picLocks noChangeAspect="1"/>
          </p:cNvPicPr>
          <p:nvPr/>
        </p:nvPicPr>
        <p:blipFill rotWithShape="1">
          <a:blip r:embed="rId3">
            <a:extLst>
              <a:ext uri="{28A0092B-C50C-407E-A947-70E740481C1C}">
                <a14:useLocalDpi xmlns:a14="http://schemas.microsoft.com/office/drawing/2010/main" val="0"/>
              </a:ext>
            </a:extLst>
          </a:blip>
          <a:srcRect t="15496"/>
          <a:stretch/>
        </p:blipFill>
        <p:spPr>
          <a:xfrm>
            <a:off x="8351212" y="1603311"/>
            <a:ext cx="3840787" cy="3245626"/>
          </a:xfrm>
          <a:prstGeom prst="rect">
            <a:avLst/>
          </a:prstGeom>
        </p:spPr>
      </p:pic>
      <p:sp>
        <p:nvSpPr>
          <p:cNvPr id="4" name="Title 1">
            <a:extLst>
              <a:ext uri="{FF2B5EF4-FFF2-40B4-BE49-F238E27FC236}">
                <a16:creationId xmlns:a16="http://schemas.microsoft.com/office/drawing/2014/main" id="{8D62A538-89C0-43A8-92C5-04BEFBCE0870}"/>
              </a:ext>
            </a:extLst>
          </p:cNvPr>
          <p:cNvSpPr txBox="1">
            <a:spLocks/>
          </p:cNvSpPr>
          <p:nvPr/>
        </p:nvSpPr>
        <p:spPr>
          <a:xfrm>
            <a:off x="1" y="454089"/>
            <a:ext cx="3809999"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1600"/>
              </a:lnSpc>
            </a:pPr>
            <a:br>
              <a:rPr lang="en-US" dirty="0"/>
            </a:br>
            <a:br>
              <a:rPr lang="en-US" dirty="0"/>
            </a:br>
            <a:br>
              <a:rPr lang="en-US" b="1" dirty="0">
                <a:latin typeface="Source Sans Pro" panose="020B0503030403020204" pitchFamily="34" charset="0"/>
                <a:ea typeface="Source Sans Pro" panose="020B0503030403020204" pitchFamily="34" charset="0"/>
              </a:rPr>
            </a:br>
            <a:r>
              <a:rPr lang="en-US" sz="2400" b="1" dirty="0">
                <a:solidFill>
                  <a:schemeClr val="tx2"/>
                </a:solidFill>
                <a:latin typeface="Source Sans Pro" panose="020B0503030403020204" pitchFamily="34" charset="0"/>
                <a:ea typeface="Source Sans Pro" panose="020B0503030403020204" pitchFamily="34" charset="0"/>
              </a:rPr>
              <a:t>EXPERIENCE INDEX</a:t>
            </a:r>
            <a:br>
              <a:rPr lang="en-US" sz="2400" dirty="0">
                <a:solidFill>
                  <a:schemeClr val="tx2"/>
                </a:solidFill>
                <a:latin typeface="Source Sans Pro" panose="020B0503030403020204" pitchFamily="34" charset="0"/>
                <a:ea typeface="Source Sans Pro" panose="020B0503030403020204" pitchFamily="34" charset="0"/>
              </a:rPr>
            </a:br>
            <a:r>
              <a:rPr lang="en-US" sz="1600" dirty="0">
                <a:solidFill>
                  <a:schemeClr val="tx2"/>
                </a:solidFill>
                <a:latin typeface="Source Sans Pro" panose="020B0503030403020204" pitchFamily="34" charset="0"/>
                <a:ea typeface="Source Sans Pro" panose="020B0503030403020204" pitchFamily="34" charset="0"/>
              </a:rPr>
              <a:t>EXPERIENCES POINTS PER PERSON</a:t>
            </a:r>
            <a:br>
              <a:rPr lang="en-US" sz="1600" dirty="0"/>
            </a:br>
            <a:endParaRPr lang="en-US" sz="1600" dirty="0"/>
          </a:p>
        </p:txBody>
      </p:sp>
      <p:sp>
        <p:nvSpPr>
          <p:cNvPr id="5" name="Title 1">
            <a:extLst>
              <a:ext uri="{FF2B5EF4-FFF2-40B4-BE49-F238E27FC236}">
                <a16:creationId xmlns:a16="http://schemas.microsoft.com/office/drawing/2014/main" id="{77A92C99-EA35-432B-BBB6-532E981C69D8}"/>
              </a:ext>
            </a:extLst>
          </p:cNvPr>
          <p:cNvSpPr txBox="1">
            <a:spLocks/>
          </p:cNvSpPr>
          <p:nvPr/>
        </p:nvSpPr>
        <p:spPr bwMode="auto">
          <a:xfrm>
            <a:off x="4152901" y="717495"/>
            <a:ext cx="3809999" cy="1371600"/>
          </a:xfrm>
          <a:prstGeom prst="rect">
            <a:avLst/>
          </a:prstGeom>
          <a:noFill/>
          <a:ln>
            <a:noFill/>
          </a:ln>
        </p:spPr>
        <p:txBody>
          <a:bodyPr vert="horz" wrap="square" lIns="182880" tIns="0" rIns="0" bIns="0" numCol="1" anchor="ctr" anchorCtr="0" compatLnSpc="1">
            <a:prstTxWarp prst="textNoShape">
              <a:avLst/>
            </a:prstTxWarp>
          </a:bodyPr>
          <a:lstStyle>
            <a:lvl1pPr marL="114300" indent="0" algn="l" rtl="0" eaLnBrk="1" fontAlgn="base" hangingPunct="1">
              <a:lnSpc>
                <a:spcPts val="7000"/>
              </a:lnSpc>
              <a:spcBef>
                <a:spcPct val="0"/>
              </a:spcBef>
              <a:spcAft>
                <a:spcPct val="0"/>
              </a:spcAft>
              <a:defRPr sz="6000" b="1" kern="1200" cap="all" baseline="0">
                <a:solidFill>
                  <a:srgbClr val="2B4C73"/>
                </a:solidFill>
                <a:latin typeface="+mn-lt"/>
                <a:ea typeface="+mj-ea"/>
                <a:cs typeface="+mj-cs"/>
              </a:defRPr>
            </a:lvl1pPr>
            <a:lvl2pPr algn="l" rtl="0" eaLnBrk="1" fontAlgn="base" hangingPunct="1">
              <a:lnSpc>
                <a:spcPts val="2200"/>
              </a:lnSpc>
              <a:spcBef>
                <a:spcPct val="0"/>
              </a:spcBef>
              <a:spcAft>
                <a:spcPct val="0"/>
              </a:spcAft>
              <a:defRPr sz="2400" b="1">
                <a:solidFill>
                  <a:srgbClr val="5F5F5F"/>
                </a:solidFill>
                <a:latin typeface="Century Gothic" pitchFamily="34" charset="0"/>
              </a:defRPr>
            </a:lvl2pPr>
            <a:lvl3pPr algn="l" rtl="0" eaLnBrk="1" fontAlgn="base" hangingPunct="1">
              <a:lnSpc>
                <a:spcPts val="2200"/>
              </a:lnSpc>
              <a:spcBef>
                <a:spcPct val="0"/>
              </a:spcBef>
              <a:spcAft>
                <a:spcPct val="0"/>
              </a:spcAft>
              <a:defRPr sz="2400" b="1">
                <a:solidFill>
                  <a:srgbClr val="5F5F5F"/>
                </a:solidFill>
                <a:latin typeface="Century Gothic" pitchFamily="34" charset="0"/>
              </a:defRPr>
            </a:lvl3pPr>
            <a:lvl4pPr algn="l" rtl="0" eaLnBrk="1" fontAlgn="base" hangingPunct="1">
              <a:lnSpc>
                <a:spcPts val="2200"/>
              </a:lnSpc>
              <a:spcBef>
                <a:spcPct val="0"/>
              </a:spcBef>
              <a:spcAft>
                <a:spcPct val="0"/>
              </a:spcAft>
              <a:defRPr sz="2400" b="1">
                <a:solidFill>
                  <a:srgbClr val="5F5F5F"/>
                </a:solidFill>
                <a:latin typeface="Century Gothic" pitchFamily="34" charset="0"/>
              </a:defRPr>
            </a:lvl4pPr>
            <a:lvl5pPr algn="l" rtl="0" eaLnBrk="1" fontAlgn="base" hangingPunct="1">
              <a:lnSpc>
                <a:spcPts val="2200"/>
              </a:lnSpc>
              <a:spcBef>
                <a:spcPct val="0"/>
              </a:spcBef>
              <a:spcAft>
                <a:spcPct val="0"/>
              </a:spcAft>
              <a:defRPr sz="2400" b="1">
                <a:solidFill>
                  <a:srgbClr val="5F5F5F"/>
                </a:solidFill>
                <a:latin typeface="Century Gothic" pitchFamily="34" charset="0"/>
              </a:defRPr>
            </a:lvl5pPr>
            <a:lvl6pPr marL="457200" algn="l" rtl="0" eaLnBrk="1" fontAlgn="base" hangingPunct="1">
              <a:spcBef>
                <a:spcPct val="0"/>
              </a:spcBef>
              <a:spcAft>
                <a:spcPct val="0"/>
              </a:spcAft>
              <a:defRPr sz="2200" b="1">
                <a:solidFill>
                  <a:srgbClr val="5F5F5F"/>
                </a:solidFill>
                <a:latin typeface="Century Gothic" pitchFamily="34" charset="0"/>
              </a:defRPr>
            </a:lvl6pPr>
            <a:lvl7pPr marL="914400" algn="l" rtl="0" eaLnBrk="1" fontAlgn="base" hangingPunct="1">
              <a:spcBef>
                <a:spcPct val="0"/>
              </a:spcBef>
              <a:spcAft>
                <a:spcPct val="0"/>
              </a:spcAft>
              <a:defRPr sz="2200" b="1">
                <a:solidFill>
                  <a:srgbClr val="5F5F5F"/>
                </a:solidFill>
                <a:latin typeface="Century Gothic" pitchFamily="34" charset="0"/>
              </a:defRPr>
            </a:lvl7pPr>
            <a:lvl8pPr marL="1371600" algn="l" rtl="0" eaLnBrk="1" fontAlgn="base" hangingPunct="1">
              <a:spcBef>
                <a:spcPct val="0"/>
              </a:spcBef>
              <a:spcAft>
                <a:spcPct val="0"/>
              </a:spcAft>
              <a:defRPr sz="2200" b="1">
                <a:solidFill>
                  <a:srgbClr val="5F5F5F"/>
                </a:solidFill>
                <a:latin typeface="Century Gothic" pitchFamily="34" charset="0"/>
              </a:defRPr>
            </a:lvl8pPr>
            <a:lvl9pPr marL="1828800" algn="l" rtl="0" eaLnBrk="1" fontAlgn="base" hangingPunct="1">
              <a:spcBef>
                <a:spcPct val="0"/>
              </a:spcBef>
              <a:spcAft>
                <a:spcPct val="0"/>
              </a:spcAft>
              <a:defRPr sz="2200" b="1">
                <a:solidFill>
                  <a:srgbClr val="5F5F5F"/>
                </a:solidFill>
                <a:latin typeface="Century Gothic" pitchFamily="34" charset="0"/>
              </a:defRPr>
            </a:lvl9pPr>
          </a:lstStyle>
          <a:p>
            <a:pPr algn="ctr">
              <a:lnSpc>
                <a:spcPct val="100000"/>
              </a:lnSpc>
            </a:pPr>
            <a:r>
              <a:rPr lang="en-US" sz="2400" dirty="0">
                <a:solidFill>
                  <a:schemeClr val="tx2"/>
                </a:solidFill>
                <a:latin typeface="Source Sans Pro" panose="020B0503030403020204" pitchFamily="34" charset="0"/>
                <a:ea typeface="Source Sans Pro" panose="020B0503030403020204" pitchFamily="34" charset="0"/>
              </a:rPr>
              <a:t>RACE/INCOME</a:t>
            </a:r>
            <a:br>
              <a:rPr lang="en-US" sz="2400" b="0" dirty="0">
                <a:latin typeface="Source Sans Pro" panose="020B0503030403020204" pitchFamily="34" charset="0"/>
                <a:ea typeface="Source Sans Pro" panose="020B0503030403020204" pitchFamily="34" charset="0"/>
              </a:rPr>
            </a:br>
            <a:endParaRPr lang="en-US" sz="2400" b="0" dirty="0">
              <a:latin typeface="Source Sans Pro" panose="020B0503030403020204" pitchFamily="34" charset="0"/>
              <a:ea typeface="Source Sans Pro" panose="020B0503030403020204" pitchFamily="34" charset="0"/>
            </a:endParaRPr>
          </a:p>
        </p:txBody>
      </p:sp>
      <p:sp>
        <p:nvSpPr>
          <p:cNvPr id="6" name="Title 1">
            <a:extLst>
              <a:ext uri="{FF2B5EF4-FFF2-40B4-BE49-F238E27FC236}">
                <a16:creationId xmlns:a16="http://schemas.microsoft.com/office/drawing/2014/main" id="{D71D0CC1-7772-4BB7-B14F-D2FB134129C5}"/>
              </a:ext>
            </a:extLst>
          </p:cNvPr>
          <p:cNvSpPr txBox="1">
            <a:spLocks/>
          </p:cNvSpPr>
          <p:nvPr/>
        </p:nvSpPr>
        <p:spPr bwMode="auto">
          <a:xfrm>
            <a:off x="8305800" y="-363450"/>
            <a:ext cx="3886199" cy="1371600"/>
          </a:xfrm>
          <a:prstGeom prst="rect">
            <a:avLst/>
          </a:prstGeom>
          <a:noFill/>
          <a:ln>
            <a:noFill/>
          </a:ln>
        </p:spPr>
        <p:txBody>
          <a:bodyPr vert="horz" wrap="square" lIns="182880" tIns="0" rIns="0" bIns="0" numCol="1" anchor="ctr" anchorCtr="0" compatLnSpc="1">
            <a:prstTxWarp prst="textNoShape">
              <a:avLst/>
            </a:prstTxWarp>
          </a:bodyPr>
          <a:lstStyle>
            <a:lvl1pPr marL="114300" indent="0" algn="l" rtl="0" eaLnBrk="1" fontAlgn="base" hangingPunct="1">
              <a:lnSpc>
                <a:spcPts val="7000"/>
              </a:lnSpc>
              <a:spcBef>
                <a:spcPct val="0"/>
              </a:spcBef>
              <a:spcAft>
                <a:spcPct val="0"/>
              </a:spcAft>
              <a:defRPr sz="6000" b="1" kern="1200" cap="all" baseline="0">
                <a:solidFill>
                  <a:srgbClr val="2B4C73"/>
                </a:solidFill>
                <a:latin typeface="+mn-lt"/>
                <a:ea typeface="+mj-ea"/>
                <a:cs typeface="+mj-cs"/>
              </a:defRPr>
            </a:lvl1pPr>
            <a:lvl2pPr algn="l" rtl="0" eaLnBrk="1" fontAlgn="base" hangingPunct="1">
              <a:lnSpc>
                <a:spcPts val="2200"/>
              </a:lnSpc>
              <a:spcBef>
                <a:spcPct val="0"/>
              </a:spcBef>
              <a:spcAft>
                <a:spcPct val="0"/>
              </a:spcAft>
              <a:defRPr sz="2400" b="1">
                <a:solidFill>
                  <a:srgbClr val="5F5F5F"/>
                </a:solidFill>
                <a:latin typeface="Century Gothic" pitchFamily="34" charset="0"/>
              </a:defRPr>
            </a:lvl2pPr>
            <a:lvl3pPr algn="l" rtl="0" eaLnBrk="1" fontAlgn="base" hangingPunct="1">
              <a:lnSpc>
                <a:spcPts val="2200"/>
              </a:lnSpc>
              <a:spcBef>
                <a:spcPct val="0"/>
              </a:spcBef>
              <a:spcAft>
                <a:spcPct val="0"/>
              </a:spcAft>
              <a:defRPr sz="2400" b="1">
                <a:solidFill>
                  <a:srgbClr val="5F5F5F"/>
                </a:solidFill>
                <a:latin typeface="Century Gothic" pitchFamily="34" charset="0"/>
              </a:defRPr>
            </a:lvl3pPr>
            <a:lvl4pPr algn="l" rtl="0" eaLnBrk="1" fontAlgn="base" hangingPunct="1">
              <a:lnSpc>
                <a:spcPts val="2200"/>
              </a:lnSpc>
              <a:spcBef>
                <a:spcPct val="0"/>
              </a:spcBef>
              <a:spcAft>
                <a:spcPct val="0"/>
              </a:spcAft>
              <a:defRPr sz="2400" b="1">
                <a:solidFill>
                  <a:srgbClr val="5F5F5F"/>
                </a:solidFill>
                <a:latin typeface="Century Gothic" pitchFamily="34" charset="0"/>
              </a:defRPr>
            </a:lvl4pPr>
            <a:lvl5pPr algn="l" rtl="0" eaLnBrk="1" fontAlgn="base" hangingPunct="1">
              <a:lnSpc>
                <a:spcPts val="2200"/>
              </a:lnSpc>
              <a:spcBef>
                <a:spcPct val="0"/>
              </a:spcBef>
              <a:spcAft>
                <a:spcPct val="0"/>
              </a:spcAft>
              <a:defRPr sz="2400" b="1">
                <a:solidFill>
                  <a:srgbClr val="5F5F5F"/>
                </a:solidFill>
                <a:latin typeface="Century Gothic" pitchFamily="34" charset="0"/>
              </a:defRPr>
            </a:lvl5pPr>
            <a:lvl6pPr marL="457200" algn="l" rtl="0" eaLnBrk="1" fontAlgn="base" hangingPunct="1">
              <a:spcBef>
                <a:spcPct val="0"/>
              </a:spcBef>
              <a:spcAft>
                <a:spcPct val="0"/>
              </a:spcAft>
              <a:defRPr sz="2200" b="1">
                <a:solidFill>
                  <a:srgbClr val="5F5F5F"/>
                </a:solidFill>
                <a:latin typeface="Century Gothic" pitchFamily="34" charset="0"/>
              </a:defRPr>
            </a:lvl6pPr>
            <a:lvl7pPr marL="914400" algn="l" rtl="0" eaLnBrk="1" fontAlgn="base" hangingPunct="1">
              <a:spcBef>
                <a:spcPct val="0"/>
              </a:spcBef>
              <a:spcAft>
                <a:spcPct val="0"/>
              </a:spcAft>
              <a:defRPr sz="2200" b="1">
                <a:solidFill>
                  <a:srgbClr val="5F5F5F"/>
                </a:solidFill>
                <a:latin typeface="Century Gothic" pitchFamily="34" charset="0"/>
              </a:defRPr>
            </a:lvl7pPr>
            <a:lvl8pPr marL="1371600" algn="l" rtl="0" eaLnBrk="1" fontAlgn="base" hangingPunct="1">
              <a:spcBef>
                <a:spcPct val="0"/>
              </a:spcBef>
              <a:spcAft>
                <a:spcPct val="0"/>
              </a:spcAft>
              <a:defRPr sz="2200" b="1">
                <a:solidFill>
                  <a:srgbClr val="5F5F5F"/>
                </a:solidFill>
                <a:latin typeface="Century Gothic" pitchFamily="34" charset="0"/>
              </a:defRPr>
            </a:lvl8pPr>
            <a:lvl9pPr marL="1828800" algn="l" rtl="0" eaLnBrk="1" fontAlgn="base" hangingPunct="1">
              <a:spcBef>
                <a:spcPct val="0"/>
              </a:spcBef>
              <a:spcAft>
                <a:spcPct val="0"/>
              </a:spcAft>
              <a:defRPr sz="2200" b="1">
                <a:solidFill>
                  <a:srgbClr val="5F5F5F"/>
                </a:solidFill>
                <a:latin typeface="Century Gothic" pitchFamily="34" charset="0"/>
              </a:defRPr>
            </a:lvl9pPr>
          </a:lstStyle>
          <a:p>
            <a:pPr algn="ctr">
              <a:lnSpc>
                <a:spcPct val="100000"/>
              </a:lnSpc>
            </a:pPr>
            <a:br>
              <a:rPr lang="en-US" dirty="0"/>
            </a:br>
            <a:br>
              <a:rPr lang="en-US" dirty="0"/>
            </a:br>
            <a:r>
              <a:rPr lang="en-US" sz="2400" dirty="0">
                <a:solidFill>
                  <a:schemeClr val="tx2"/>
                </a:solidFill>
                <a:latin typeface="Source Sans Pro" panose="020B0503030403020204" pitchFamily="34" charset="0"/>
                <a:ea typeface="Source Sans Pro" panose="020B0503030403020204" pitchFamily="34" charset="0"/>
              </a:rPr>
              <a:t>TOP LOW experience level + RACE/INCOME AREAS</a:t>
            </a:r>
            <a:br>
              <a:rPr lang="en-US" dirty="0"/>
            </a:br>
            <a:endParaRPr lang="en-US" sz="1600" b="0" dirty="0"/>
          </a:p>
        </p:txBody>
      </p:sp>
      <p:pic>
        <p:nvPicPr>
          <p:cNvPr id="7" name="Picture 6">
            <a:extLst>
              <a:ext uri="{FF2B5EF4-FFF2-40B4-BE49-F238E27FC236}">
                <a16:creationId xmlns:a16="http://schemas.microsoft.com/office/drawing/2014/main" id="{72B06D2C-FBED-4736-87EB-51A105FED604}"/>
              </a:ext>
            </a:extLst>
          </p:cNvPr>
          <p:cNvPicPr>
            <a:picLocks noChangeAspect="1"/>
          </p:cNvPicPr>
          <p:nvPr/>
        </p:nvPicPr>
        <p:blipFill rotWithShape="1">
          <a:blip r:embed="rId4">
            <a:extLst>
              <a:ext uri="{28A0092B-C50C-407E-A947-70E740481C1C}">
                <a14:useLocalDpi xmlns:a14="http://schemas.microsoft.com/office/drawing/2010/main" val="0"/>
              </a:ext>
            </a:extLst>
          </a:blip>
          <a:srcRect l="1168" t="15832"/>
          <a:stretch/>
        </p:blipFill>
        <p:spPr>
          <a:xfrm>
            <a:off x="4160213" y="1588753"/>
            <a:ext cx="3840786" cy="3270917"/>
          </a:xfrm>
          <a:prstGeom prst="rect">
            <a:avLst/>
          </a:prstGeom>
        </p:spPr>
      </p:pic>
      <p:sp>
        <p:nvSpPr>
          <p:cNvPr id="9" name="Arrow: Up 8">
            <a:extLst>
              <a:ext uri="{FF2B5EF4-FFF2-40B4-BE49-F238E27FC236}">
                <a16:creationId xmlns:a16="http://schemas.microsoft.com/office/drawing/2014/main" id="{9F4D2F99-DDF8-4EEC-95F9-A0AF5560FF02}"/>
              </a:ext>
            </a:extLst>
          </p:cNvPr>
          <p:cNvSpPr/>
          <p:nvPr/>
        </p:nvSpPr>
        <p:spPr>
          <a:xfrm flipV="1">
            <a:off x="2450485" y="2800793"/>
            <a:ext cx="406359" cy="1447800"/>
          </a:xfrm>
          <a:prstGeom prst="upArrow">
            <a:avLst/>
          </a:prstGeom>
          <a:solidFill>
            <a:schemeClr val="tx1">
              <a:lumMod val="95000"/>
              <a:lumOff val="5000"/>
              <a:alpha val="71000"/>
            </a:scheme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A7116564-5A3E-486C-9E87-B0D007247B59}"/>
              </a:ext>
            </a:extLst>
          </p:cNvPr>
          <p:cNvSpPr txBox="1"/>
          <p:nvPr/>
        </p:nvSpPr>
        <p:spPr>
          <a:xfrm>
            <a:off x="2044064" y="2398636"/>
            <a:ext cx="1625559" cy="369332"/>
          </a:xfrm>
          <a:prstGeom prst="rect">
            <a:avLst/>
          </a:prstGeom>
          <a:noFill/>
        </p:spPr>
        <p:txBody>
          <a:bodyPr wrap="square" rtlCol="0">
            <a:spAutoFit/>
          </a:bodyPr>
          <a:lstStyle/>
          <a:p>
            <a:r>
              <a:rPr lang="en-US" dirty="0"/>
              <a:t>Silver Spring</a:t>
            </a:r>
          </a:p>
        </p:txBody>
      </p:sp>
      <p:sp>
        <p:nvSpPr>
          <p:cNvPr id="12" name="Arrow: Up-Down 11">
            <a:extLst>
              <a:ext uri="{FF2B5EF4-FFF2-40B4-BE49-F238E27FC236}">
                <a16:creationId xmlns:a16="http://schemas.microsoft.com/office/drawing/2014/main" id="{A1605E48-9FEB-4D1C-9438-E27CD9429E24}"/>
              </a:ext>
            </a:extLst>
          </p:cNvPr>
          <p:cNvSpPr/>
          <p:nvPr/>
        </p:nvSpPr>
        <p:spPr>
          <a:xfrm>
            <a:off x="5219196" y="5525326"/>
            <a:ext cx="228600" cy="578004"/>
          </a:xfrm>
          <a:prstGeom prst="upDownArrow">
            <a:avLst/>
          </a:prstGeom>
          <a:solidFill>
            <a:schemeClr val="accent1">
              <a:lumMod val="50000"/>
              <a:alpha val="50196"/>
            </a:scheme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 name="Picture 12">
            <a:extLst>
              <a:ext uri="{FF2B5EF4-FFF2-40B4-BE49-F238E27FC236}">
                <a16:creationId xmlns:a16="http://schemas.microsoft.com/office/drawing/2014/main" id="{6F7CD4A1-5010-4B16-B2BF-B6634E286CEA}"/>
              </a:ext>
            </a:extLst>
          </p:cNvPr>
          <p:cNvPicPr>
            <a:picLocks noChangeAspect="1"/>
          </p:cNvPicPr>
          <p:nvPr/>
        </p:nvPicPr>
        <p:blipFill rotWithShape="1">
          <a:blip r:embed="rId5">
            <a:extLst>
              <a:ext uri="{28A0092B-C50C-407E-A947-70E740481C1C}">
                <a14:useLocalDpi xmlns:a14="http://schemas.microsoft.com/office/drawing/2010/main" val="0"/>
              </a:ext>
            </a:extLst>
          </a:blip>
          <a:srcRect t="14527"/>
          <a:stretch/>
        </p:blipFill>
        <p:spPr>
          <a:xfrm>
            <a:off x="0" y="1603311"/>
            <a:ext cx="3810000" cy="3256528"/>
          </a:xfrm>
          <a:prstGeom prst="rect">
            <a:avLst/>
          </a:prstGeom>
        </p:spPr>
      </p:pic>
      <p:sp>
        <p:nvSpPr>
          <p:cNvPr id="15" name="Text Placeholder 6">
            <a:extLst>
              <a:ext uri="{FF2B5EF4-FFF2-40B4-BE49-F238E27FC236}">
                <a16:creationId xmlns:a16="http://schemas.microsoft.com/office/drawing/2014/main" id="{598484FC-6DCF-4C5D-9D43-55B21E974322}"/>
              </a:ext>
            </a:extLst>
          </p:cNvPr>
          <p:cNvSpPr txBox="1">
            <a:spLocks/>
          </p:cNvSpPr>
          <p:nvPr/>
        </p:nvSpPr>
        <p:spPr bwMode="auto">
          <a:xfrm>
            <a:off x="145559" y="5040161"/>
            <a:ext cx="3664441"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6350" indent="-6350" algn="l" rtl="0" eaLnBrk="1" fontAlgn="base" hangingPunct="1">
              <a:spcBef>
                <a:spcPct val="20000"/>
              </a:spcBef>
              <a:spcAft>
                <a:spcPct val="0"/>
              </a:spcAft>
              <a:buFont typeface="Arial" charset="0"/>
              <a:defRPr lang="en-US" sz="3600" b="0" kern="1200" dirty="0">
                <a:solidFill>
                  <a:schemeClr val="tx2">
                    <a:lumMod val="75000"/>
                  </a:schemeClr>
                </a:solidFill>
                <a:latin typeface="Calibri" pitchFamily="34" charset="0"/>
                <a:ea typeface="+mj-ea"/>
                <a:cs typeface="+mj-cs"/>
              </a:defRPr>
            </a:lvl1pPr>
            <a:lvl2pPr marL="406400" indent="-342900" algn="l" rtl="0" eaLnBrk="1" fontAlgn="base" hangingPunct="1">
              <a:lnSpc>
                <a:spcPts val="2000"/>
              </a:lnSpc>
              <a:spcBef>
                <a:spcPts val="400"/>
              </a:spcBef>
              <a:spcAft>
                <a:spcPts val="300"/>
              </a:spcAft>
              <a:buClr>
                <a:srgbClr val="2B4C73"/>
              </a:buClr>
              <a:buFont typeface="Wingdings" panose="05000000000000000000" pitchFamily="2" charset="2"/>
              <a:buChar char="§"/>
              <a:tabLst>
                <a:tab pos="282575" algn="l"/>
              </a:tabLst>
              <a:defRPr lang="en-US" sz="2400" kern="1200" dirty="0">
                <a:solidFill>
                  <a:srgbClr val="292929"/>
                </a:solidFill>
                <a:latin typeface="Calibri" pitchFamily="34" charset="0"/>
                <a:ea typeface="+mn-ea"/>
                <a:cs typeface="+mn-cs"/>
              </a:defRPr>
            </a:lvl2pPr>
            <a:lvl3pPr marL="401638" indent="0" algn="l" rtl="0" eaLnBrk="1" fontAlgn="base" hangingPunct="1">
              <a:lnSpc>
                <a:spcPts val="2000"/>
              </a:lnSpc>
              <a:spcBef>
                <a:spcPct val="0"/>
              </a:spcBef>
              <a:spcAft>
                <a:spcPts val="800"/>
              </a:spcAft>
              <a:buFont typeface="Wingdings" pitchFamily="2" charset="2"/>
              <a:defRPr lang="en-US" sz="1800" i="1" kern="1200">
                <a:solidFill>
                  <a:srgbClr val="292929"/>
                </a:solidFill>
                <a:latin typeface="Calibri" pitchFamily="34" charset="0"/>
                <a:ea typeface="+mn-ea"/>
                <a:cs typeface="+mn-cs"/>
              </a:defRPr>
            </a:lvl3pPr>
            <a:lvl4pPr marL="512763" indent="-231775" algn="l" rtl="0" eaLnBrk="1" fontAlgn="base" hangingPunct="1">
              <a:lnSpc>
                <a:spcPts val="1800"/>
              </a:lnSpc>
              <a:spcBef>
                <a:spcPts val="400"/>
              </a:spcBef>
              <a:spcAft>
                <a:spcPts val="300"/>
              </a:spcAft>
              <a:buClr>
                <a:srgbClr val="376092"/>
              </a:buClr>
              <a:buSzPct val="100000"/>
              <a:buFont typeface="Wingdings" pitchFamily="2" charset="2"/>
              <a:buChar char="§"/>
              <a:tabLst>
                <a:tab pos="512763" algn="l"/>
              </a:tabLst>
              <a:defRPr lang="en-US" sz="1600" kern="1200" dirty="0">
                <a:solidFill>
                  <a:srgbClr val="292929"/>
                </a:solidFill>
                <a:latin typeface="Calibri" pitchFamily="34" charset="0"/>
                <a:ea typeface="+mn-ea"/>
                <a:cs typeface="+mn-cs"/>
              </a:defRPr>
            </a:lvl4pPr>
            <a:lvl5pPr marL="512763" indent="-3175" algn="l" rtl="0" eaLnBrk="1" fontAlgn="base" hangingPunct="1">
              <a:lnSpc>
                <a:spcPts val="1800"/>
              </a:lnSpc>
              <a:spcBef>
                <a:spcPct val="0"/>
              </a:spcBef>
              <a:spcAft>
                <a:spcPts val="600"/>
              </a:spcAft>
              <a:buFont typeface="Arial" charset="0"/>
              <a:defRPr lang="en-US" sz="1600" i="1" kern="1200" dirty="0">
                <a:solidFill>
                  <a:srgbClr val="292929"/>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lnSpc>
                <a:spcPts val="3700"/>
              </a:lnSpc>
              <a:spcAft>
                <a:spcPts val="0"/>
              </a:spcAft>
            </a:pPr>
            <a:r>
              <a:rPr lang="en-US" sz="1400" dirty="0">
                <a:latin typeface="Source Sans Pro" panose="020B0503030403020204" pitchFamily="34" charset="0"/>
                <a:ea typeface="Source Sans Pro" panose="020B0503030403020204" pitchFamily="34" charset="0"/>
              </a:rPr>
              <a:t>Highest Level of Experience per Person</a:t>
            </a:r>
          </a:p>
          <a:p>
            <a:pPr lvl="2">
              <a:lnSpc>
                <a:spcPts val="3700"/>
              </a:lnSpc>
              <a:spcAft>
                <a:spcPts val="0"/>
              </a:spcAft>
            </a:pPr>
            <a:endParaRPr lang="en-US" sz="1400" dirty="0">
              <a:latin typeface="Source Sans Pro" panose="020B0503030403020204" pitchFamily="34" charset="0"/>
              <a:ea typeface="Source Sans Pro" panose="020B0503030403020204" pitchFamily="34" charset="0"/>
            </a:endParaRPr>
          </a:p>
          <a:p>
            <a:pPr lvl="2">
              <a:lnSpc>
                <a:spcPts val="3700"/>
              </a:lnSpc>
              <a:spcAft>
                <a:spcPts val="0"/>
              </a:spcAft>
            </a:pPr>
            <a:r>
              <a:rPr lang="en-US" sz="1400" dirty="0">
                <a:latin typeface="Source Sans Pro" panose="020B0503030403020204" pitchFamily="34" charset="0"/>
                <a:ea typeface="Source Sans Pro" panose="020B0503030403020204" pitchFamily="34" charset="0"/>
              </a:rPr>
              <a:t>Lowest Level of Experience per Person</a:t>
            </a:r>
          </a:p>
          <a:p>
            <a:pPr lvl="2">
              <a:lnSpc>
                <a:spcPts val="2200"/>
              </a:lnSpc>
            </a:pPr>
            <a:endParaRPr lang="en-US" dirty="0"/>
          </a:p>
          <a:p>
            <a:pPr lvl="2">
              <a:lnSpc>
                <a:spcPts val="2200"/>
              </a:lnSpc>
            </a:pPr>
            <a:endParaRPr lang="en-US" dirty="0"/>
          </a:p>
          <a:p>
            <a:pPr lvl="2">
              <a:lnSpc>
                <a:spcPts val="2200"/>
              </a:lnSpc>
            </a:pPr>
            <a:endParaRPr lang="en-US" dirty="0"/>
          </a:p>
          <a:p>
            <a:pPr lvl="2">
              <a:lnSpc>
                <a:spcPts val="2200"/>
              </a:lnSpc>
            </a:pPr>
            <a:endParaRPr lang="en-US" dirty="0"/>
          </a:p>
          <a:p>
            <a:pPr lvl="2">
              <a:lnSpc>
                <a:spcPts val="2200"/>
              </a:lnSpc>
            </a:pPr>
            <a:endParaRPr lang="en-US" dirty="0"/>
          </a:p>
        </p:txBody>
      </p:sp>
      <p:grpSp>
        <p:nvGrpSpPr>
          <p:cNvPr id="16" name="Group 15">
            <a:extLst>
              <a:ext uri="{FF2B5EF4-FFF2-40B4-BE49-F238E27FC236}">
                <a16:creationId xmlns:a16="http://schemas.microsoft.com/office/drawing/2014/main" id="{3F1D8706-8E7B-4A01-8B1F-B0DF4E2CA99A}"/>
              </a:ext>
            </a:extLst>
          </p:cNvPr>
          <p:cNvGrpSpPr/>
          <p:nvPr/>
        </p:nvGrpSpPr>
        <p:grpSpPr>
          <a:xfrm>
            <a:off x="-1" y="5258036"/>
            <a:ext cx="457200" cy="1089447"/>
            <a:chOff x="304800" y="5119598"/>
            <a:chExt cx="457200" cy="1089447"/>
          </a:xfrm>
        </p:grpSpPr>
        <p:sp>
          <p:nvSpPr>
            <p:cNvPr id="19" name="Rectangle 18">
              <a:extLst>
                <a:ext uri="{FF2B5EF4-FFF2-40B4-BE49-F238E27FC236}">
                  <a16:creationId xmlns:a16="http://schemas.microsoft.com/office/drawing/2014/main" id="{84B52E37-98F2-46FB-A7E5-560BE9F7212F}"/>
                </a:ext>
              </a:extLst>
            </p:cNvPr>
            <p:cNvSpPr/>
            <p:nvPr/>
          </p:nvSpPr>
          <p:spPr>
            <a:xfrm>
              <a:off x="304800" y="5879418"/>
              <a:ext cx="457200" cy="138202"/>
            </a:xfrm>
            <a:prstGeom prst="rect">
              <a:avLst/>
            </a:prstGeom>
            <a:solidFill>
              <a:srgbClr val="E9A63B"/>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ectangle 19">
              <a:extLst>
                <a:ext uri="{FF2B5EF4-FFF2-40B4-BE49-F238E27FC236}">
                  <a16:creationId xmlns:a16="http://schemas.microsoft.com/office/drawing/2014/main" id="{0F8B7917-4584-4FE3-A311-6FE2A282318F}"/>
                </a:ext>
              </a:extLst>
            </p:cNvPr>
            <p:cNvSpPr/>
            <p:nvPr/>
          </p:nvSpPr>
          <p:spPr>
            <a:xfrm>
              <a:off x="304800" y="5694362"/>
              <a:ext cx="457200" cy="138202"/>
            </a:xfrm>
            <a:prstGeom prst="rect">
              <a:avLst/>
            </a:prstGeom>
            <a:solidFill>
              <a:srgbClr val="E9D250"/>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ectangle 20">
              <a:extLst>
                <a:ext uri="{FF2B5EF4-FFF2-40B4-BE49-F238E27FC236}">
                  <a16:creationId xmlns:a16="http://schemas.microsoft.com/office/drawing/2014/main" id="{EBA39E4A-FCD4-42AE-9BB5-F2C04AF4DAAE}"/>
                </a:ext>
              </a:extLst>
            </p:cNvPr>
            <p:cNvSpPr/>
            <p:nvPr/>
          </p:nvSpPr>
          <p:spPr>
            <a:xfrm>
              <a:off x="304800" y="5500598"/>
              <a:ext cx="457200" cy="138202"/>
            </a:xfrm>
            <a:prstGeom prst="rect">
              <a:avLst/>
            </a:prstGeom>
            <a:solidFill>
              <a:srgbClr val="C1D13B"/>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ectangle 21">
              <a:extLst>
                <a:ext uri="{FF2B5EF4-FFF2-40B4-BE49-F238E27FC236}">
                  <a16:creationId xmlns:a16="http://schemas.microsoft.com/office/drawing/2014/main" id="{2CB7E010-ED0F-44F1-B4DC-F7FE41516D07}"/>
                </a:ext>
              </a:extLst>
            </p:cNvPr>
            <p:cNvSpPr/>
            <p:nvPr/>
          </p:nvSpPr>
          <p:spPr>
            <a:xfrm>
              <a:off x="304800" y="5313362"/>
              <a:ext cx="457200" cy="138202"/>
            </a:xfrm>
            <a:prstGeom prst="rect">
              <a:avLst/>
            </a:prstGeom>
            <a:solidFill>
              <a:srgbClr val="7BA33B"/>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ectangle 22">
              <a:extLst>
                <a:ext uri="{FF2B5EF4-FFF2-40B4-BE49-F238E27FC236}">
                  <a16:creationId xmlns:a16="http://schemas.microsoft.com/office/drawing/2014/main" id="{D9945431-5F87-4D4E-9C59-781E277A306A}"/>
                </a:ext>
              </a:extLst>
            </p:cNvPr>
            <p:cNvSpPr/>
            <p:nvPr/>
          </p:nvSpPr>
          <p:spPr>
            <a:xfrm>
              <a:off x="304800" y="5119598"/>
              <a:ext cx="457200" cy="138202"/>
            </a:xfrm>
            <a:prstGeom prst="rect">
              <a:avLst/>
            </a:prstGeom>
            <a:solidFill>
              <a:srgbClr val="6C883B"/>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ectangle 23">
              <a:extLst>
                <a:ext uri="{FF2B5EF4-FFF2-40B4-BE49-F238E27FC236}">
                  <a16:creationId xmlns:a16="http://schemas.microsoft.com/office/drawing/2014/main" id="{0353E657-DC64-487A-81CD-C08EC3DC8151}"/>
                </a:ext>
              </a:extLst>
            </p:cNvPr>
            <p:cNvSpPr/>
            <p:nvPr/>
          </p:nvSpPr>
          <p:spPr>
            <a:xfrm>
              <a:off x="304800" y="6070843"/>
              <a:ext cx="457200" cy="138202"/>
            </a:xfrm>
            <a:prstGeom prst="rect">
              <a:avLst/>
            </a:prstGeom>
            <a:solidFill>
              <a:srgbClr val="E9533B"/>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8" name="Arrow: Up-Down 17">
            <a:extLst>
              <a:ext uri="{FF2B5EF4-FFF2-40B4-BE49-F238E27FC236}">
                <a16:creationId xmlns:a16="http://schemas.microsoft.com/office/drawing/2014/main" id="{9D5B1265-3464-4523-B40A-AAC888D2D74D}"/>
              </a:ext>
            </a:extLst>
          </p:cNvPr>
          <p:cNvSpPr/>
          <p:nvPr/>
        </p:nvSpPr>
        <p:spPr>
          <a:xfrm>
            <a:off x="844658" y="5538870"/>
            <a:ext cx="198195" cy="578004"/>
          </a:xfrm>
          <a:prstGeom prst="upDownArrow">
            <a:avLst/>
          </a:prstGeom>
          <a:solidFill>
            <a:schemeClr val="accent3">
              <a:lumMod val="50000"/>
              <a:alpha val="50196"/>
            </a:scheme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ectangle 24">
            <a:extLst>
              <a:ext uri="{FF2B5EF4-FFF2-40B4-BE49-F238E27FC236}">
                <a16:creationId xmlns:a16="http://schemas.microsoft.com/office/drawing/2014/main" id="{59160FC8-5446-4931-8336-3B5E42E9F9B0}"/>
              </a:ext>
            </a:extLst>
          </p:cNvPr>
          <p:cNvSpPr/>
          <p:nvPr/>
        </p:nvSpPr>
        <p:spPr>
          <a:xfrm>
            <a:off x="3483428" y="5683362"/>
            <a:ext cx="457200" cy="138202"/>
          </a:xfrm>
          <a:prstGeom prst="rect">
            <a:avLst/>
          </a:prstGeom>
          <a:solidFill>
            <a:srgbClr val="FFFFFF"/>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6" name="Group 25">
            <a:extLst>
              <a:ext uri="{FF2B5EF4-FFF2-40B4-BE49-F238E27FC236}">
                <a16:creationId xmlns:a16="http://schemas.microsoft.com/office/drawing/2014/main" id="{41FEECFF-6B1A-47A1-9AC4-C5646881F8F0}"/>
              </a:ext>
            </a:extLst>
          </p:cNvPr>
          <p:cNvGrpSpPr/>
          <p:nvPr/>
        </p:nvGrpSpPr>
        <p:grpSpPr>
          <a:xfrm>
            <a:off x="4176342" y="5253367"/>
            <a:ext cx="457200" cy="1078563"/>
            <a:chOff x="3483428" y="5130482"/>
            <a:chExt cx="457200" cy="1078563"/>
          </a:xfrm>
        </p:grpSpPr>
        <p:sp>
          <p:nvSpPr>
            <p:cNvPr id="27" name="Rectangle 26">
              <a:extLst>
                <a:ext uri="{FF2B5EF4-FFF2-40B4-BE49-F238E27FC236}">
                  <a16:creationId xmlns:a16="http://schemas.microsoft.com/office/drawing/2014/main" id="{8070DCAF-947F-4265-A9F7-A475C3FC7D3E}"/>
                </a:ext>
              </a:extLst>
            </p:cNvPr>
            <p:cNvSpPr/>
            <p:nvPr/>
          </p:nvSpPr>
          <p:spPr>
            <a:xfrm>
              <a:off x="3483428" y="5879418"/>
              <a:ext cx="457200" cy="138202"/>
            </a:xfrm>
            <a:prstGeom prst="rect">
              <a:avLst/>
            </a:prstGeom>
            <a:solidFill>
              <a:srgbClr val="1B3AAF"/>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ectangle 27">
              <a:extLst>
                <a:ext uri="{FF2B5EF4-FFF2-40B4-BE49-F238E27FC236}">
                  <a16:creationId xmlns:a16="http://schemas.microsoft.com/office/drawing/2014/main" id="{3CDEED00-25EF-4F05-8417-40A615B2104D}"/>
                </a:ext>
              </a:extLst>
            </p:cNvPr>
            <p:cNvSpPr/>
            <p:nvPr/>
          </p:nvSpPr>
          <p:spPr>
            <a:xfrm>
              <a:off x="3483428" y="5694362"/>
              <a:ext cx="457200" cy="138202"/>
            </a:xfrm>
            <a:prstGeom prst="rect">
              <a:avLst/>
            </a:prstGeom>
            <a:solidFill>
              <a:srgbClr val="226BD1"/>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Rectangle 28">
              <a:extLst>
                <a:ext uri="{FF2B5EF4-FFF2-40B4-BE49-F238E27FC236}">
                  <a16:creationId xmlns:a16="http://schemas.microsoft.com/office/drawing/2014/main" id="{46A6897C-DF2C-40A0-841A-22B3CB5AB428}"/>
                </a:ext>
              </a:extLst>
            </p:cNvPr>
            <p:cNvSpPr/>
            <p:nvPr/>
          </p:nvSpPr>
          <p:spPr>
            <a:xfrm>
              <a:off x="3483428" y="5500598"/>
              <a:ext cx="457200" cy="138202"/>
            </a:xfrm>
            <a:prstGeom prst="rect">
              <a:avLst/>
            </a:prstGeom>
            <a:solidFill>
              <a:srgbClr val="4695E2"/>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ectangle 29">
              <a:extLst>
                <a:ext uri="{FF2B5EF4-FFF2-40B4-BE49-F238E27FC236}">
                  <a16:creationId xmlns:a16="http://schemas.microsoft.com/office/drawing/2014/main" id="{7A4BF628-43E6-43AC-A7EE-7DFB18F8D259}"/>
                </a:ext>
              </a:extLst>
            </p:cNvPr>
            <p:cNvSpPr/>
            <p:nvPr/>
          </p:nvSpPr>
          <p:spPr>
            <a:xfrm>
              <a:off x="3483428" y="5313362"/>
              <a:ext cx="457200" cy="138202"/>
            </a:xfrm>
            <a:prstGeom prst="rect">
              <a:avLst/>
            </a:prstGeom>
            <a:solidFill>
              <a:srgbClr val="BDD2FF"/>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ectangle 30">
              <a:extLst>
                <a:ext uri="{FF2B5EF4-FFF2-40B4-BE49-F238E27FC236}">
                  <a16:creationId xmlns:a16="http://schemas.microsoft.com/office/drawing/2014/main" id="{1B03BBAB-3247-42C2-9E06-D7945D230AD0}"/>
                </a:ext>
              </a:extLst>
            </p:cNvPr>
            <p:cNvSpPr/>
            <p:nvPr/>
          </p:nvSpPr>
          <p:spPr>
            <a:xfrm>
              <a:off x="3483428" y="6070843"/>
              <a:ext cx="457200" cy="138202"/>
            </a:xfrm>
            <a:prstGeom prst="rect">
              <a:avLst/>
            </a:prstGeom>
            <a:solidFill>
              <a:srgbClr val="080A90"/>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ectangle 31">
              <a:extLst>
                <a:ext uri="{FF2B5EF4-FFF2-40B4-BE49-F238E27FC236}">
                  <a16:creationId xmlns:a16="http://schemas.microsoft.com/office/drawing/2014/main" id="{92BC45CF-40EF-4748-A4A9-CD2C60DAF169}"/>
                </a:ext>
              </a:extLst>
            </p:cNvPr>
            <p:cNvSpPr/>
            <p:nvPr/>
          </p:nvSpPr>
          <p:spPr>
            <a:xfrm>
              <a:off x="3483428" y="5130482"/>
              <a:ext cx="457200" cy="138202"/>
            </a:xfrm>
            <a:prstGeom prst="rect">
              <a:avLst/>
            </a:prstGeom>
            <a:solidFill>
              <a:srgbClr val="CFD2E3"/>
            </a:solidFill>
            <a:ln w="63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3" name="Plus Sign 32">
            <a:extLst>
              <a:ext uri="{FF2B5EF4-FFF2-40B4-BE49-F238E27FC236}">
                <a16:creationId xmlns:a16="http://schemas.microsoft.com/office/drawing/2014/main" id="{94638A21-63F8-4FBB-9CDA-9D572D04D915}"/>
              </a:ext>
            </a:extLst>
          </p:cNvPr>
          <p:cNvSpPr/>
          <p:nvPr/>
        </p:nvSpPr>
        <p:spPr bwMode="auto">
          <a:xfrm>
            <a:off x="3810000" y="1207754"/>
            <a:ext cx="381000" cy="381000"/>
          </a:xfrm>
          <a:prstGeom prst="mathPlus">
            <a:avLst/>
          </a:prstGeom>
          <a:solidFill>
            <a:schemeClr val="tx2"/>
          </a:solidFill>
          <a:ln w="15875" cap="flat">
            <a:noFill/>
            <a:prstDash val="sysDash"/>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34" name="Equals 33">
            <a:extLst>
              <a:ext uri="{FF2B5EF4-FFF2-40B4-BE49-F238E27FC236}">
                <a16:creationId xmlns:a16="http://schemas.microsoft.com/office/drawing/2014/main" id="{068D4361-548A-48C1-84E3-99954601F210}"/>
              </a:ext>
            </a:extLst>
          </p:cNvPr>
          <p:cNvSpPr/>
          <p:nvPr/>
        </p:nvSpPr>
        <p:spPr bwMode="auto">
          <a:xfrm>
            <a:off x="7952793" y="1142902"/>
            <a:ext cx="457200" cy="490292"/>
          </a:xfrm>
          <a:prstGeom prst="mathEqual">
            <a:avLst/>
          </a:prstGeom>
          <a:solidFill>
            <a:schemeClr val="tx2"/>
          </a:solidFill>
          <a:ln w="15875" cap="flat">
            <a:noFill/>
            <a:prstDash val="sysDash"/>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grpSp>
        <p:nvGrpSpPr>
          <p:cNvPr id="35" name="Group 34">
            <a:extLst>
              <a:ext uri="{FF2B5EF4-FFF2-40B4-BE49-F238E27FC236}">
                <a16:creationId xmlns:a16="http://schemas.microsoft.com/office/drawing/2014/main" id="{8635C130-6ABD-4316-8975-206BBB1FCEAC}"/>
              </a:ext>
            </a:extLst>
          </p:cNvPr>
          <p:cNvGrpSpPr/>
          <p:nvPr/>
        </p:nvGrpSpPr>
        <p:grpSpPr>
          <a:xfrm>
            <a:off x="8375879" y="5279114"/>
            <a:ext cx="457200" cy="1057647"/>
            <a:chOff x="8313344" y="5275831"/>
            <a:chExt cx="457200" cy="1057647"/>
          </a:xfrm>
        </p:grpSpPr>
        <p:sp>
          <p:nvSpPr>
            <p:cNvPr id="36" name="Rectangle 35">
              <a:extLst>
                <a:ext uri="{FF2B5EF4-FFF2-40B4-BE49-F238E27FC236}">
                  <a16:creationId xmlns:a16="http://schemas.microsoft.com/office/drawing/2014/main" id="{4872A268-33F9-47AD-8AD0-06A54D33F2EC}"/>
                </a:ext>
              </a:extLst>
            </p:cNvPr>
            <p:cNvSpPr/>
            <p:nvPr/>
          </p:nvSpPr>
          <p:spPr>
            <a:xfrm>
              <a:off x="8313344" y="5739371"/>
              <a:ext cx="457200" cy="139170"/>
            </a:xfrm>
            <a:prstGeom prst="rect">
              <a:avLst/>
            </a:prstGeom>
            <a:solidFill>
              <a:srgbClr val="FE5900"/>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Rectangle 36">
              <a:extLst>
                <a:ext uri="{FF2B5EF4-FFF2-40B4-BE49-F238E27FC236}">
                  <a16:creationId xmlns:a16="http://schemas.microsoft.com/office/drawing/2014/main" id="{0931CC38-CDF1-459C-8F90-BA521A73847E}"/>
                </a:ext>
              </a:extLst>
            </p:cNvPr>
            <p:cNvSpPr/>
            <p:nvPr/>
          </p:nvSpPr>
          <p:spPr>
            <a:xfrm>
              <a:off x="8313344" y="5275831"/>
              <a:ext cx="457200" cy="139170"/>
            </a:xfrm>
            <a:prstGeom prst="rect">
              <a:avLst/>
            </a:prstGeom>
            <a:solidFill>
              <a:srgbClr val="FF9E01"/>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Rectangle 37">
              <a:extLst>
                <a:ext uri="{FF2B5EF4-FFF2-40B4-BE49-F238E27FC236}">
                  <a16:creationId xmlns:a16="http://schemas.microsoft.com/office/drawing/2014/main" id="{BE292BA5-C397-48CB-880A-ACD22447D27C}"/>
                </a:ext>
              </a:extLst>
            </p:cNvPr>
            <p:cNvSpPr/>
            <p:nvPr/>
          </p:nvSpPr>
          <p:spPr>
            <a:xfrm>
              <a:off x="8313344" y="6194308"/>
              <a:ext cx="457200" cy="139170"/>
            </a:xfrm>
            <a:prstGeom prst="rect">
              <a:avLst/>
            </a:prstGeom>
            <a:solidFill>
              <a:srgbClr val="E90000"/>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0" name="Text Placeholder 6">
            <a:extLst>
              <a:ext uri="{FF2B5EF4-FFF2-40B4-BE49-F238E27FC236}">
                <a16:creationId xmlns:a16="http://schemas.microsoft.com/office/drawing/2014/main" id="{B1F1BC78-B154-469F-9D09-F9F706979D00}"/>
              </a:ext>
            </a:extLst>
          </p:cNvPr>
          <p:cNvSpPr txBox="1">
            <a:spLocks/>
          </p:cNvSpPr>
          <p:nvPr/>
        </p:nvSpPr>
        <p:spPr>
          <a:xfrm>
            <a:off x="3843206" y="6014514"/>
            <a:ext cx="4572000" cy="83820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2">
              <a:lnSpc>
                <a:spcPts val="3700"/>
              </a:lnSpc>
            </a:pPr>
            <a:r>
              <a:rPr lang="en-US" sz="1400" i="1" dirty="0">
                <a:latin typeface="Source Sans Pro" panose="020B0503030403020204" pitchFamily="34" charset="0"/>
                <a:ea typeface="Source Sans Pro" panose="020B0503030403020204" pitchFamily="34" charset="0"/>
              </a:rPr>
              <a:t>Fewest Non-White Lower Income Residents</a:t>
            </a:r>
          </a:p>
          <a:p>
            <a:pPr lvl="2">
              <a:lnSpc>
                <a:spcPts val="3700"/>
              </a:lnSpc>
            </a:pPr>
            <a:endParaRPr lang="en-US" sz="1400" i="1" dirty="0">
              <a:latin typeface="Source Sans Pro" panose="020B0503030403020204" pitchFamily="34" charset="0"/>
              <a:ea typeface="Source Sans Pro" panose="020B0503030403020204" pitchFamily="34" charset="0"/>
            </a:endParaRPr>
          </a:p>
          <a:p>
            <a:pPr lvl="2">
              <a:lnSpc>
                <a:spcPts val="3700"/>
              </a:lnSpc>
            </a:pPr>
            <a:r>
              <a:rPr lang="en-US" sz="1400" i="1" dirty="0">
                <a:latin typeface="Source Sans Pro" panose="020B0503030403020204" pitchFamily="34" charset="0"/>
                <a:ea typeface="Source Sans Pro" panose="020B0503030403020204" pitchFamily="34" charset="0"/>
              </a:rPr>
              <a:t>Mostly Non-White Lower Income Residents</a:t>
            </a:r>
          </a:p>
          <a:p>
            <a:pPr lvl="2">
              <a:lnSpc>
                <a:spcPts val="2200"/>
              </a:lnSpc>
            </a:pPr>
            <a:endParaRPr lang="en-US" dirty="0"/>
          </a:p>
          <a:p>
            <a:pPr lvl="2">
              <a:lnSpc>
                <a:spcPts val="2200"/>
              </a:lnSpc>
            </a:pPr>
            <a:endParaRPr lang="en-US" dirty="0"/>
          </a:p>
          <a:p>
            <a:pPr lvl="2">
              <a:lnSpc>
                <a:spcPts val="2200"/>
              </a:lnSpc>
            </a:pPr>
            <a:endParaRPr lang="en-US" dirty="0"/>
          </a:p>
          <a:p>
            <a:pPr lvl="2">
              <a:lnSpc>
                <a:spcPts val="2200"/>
              </a:lnSpc>
            </a:pPr>
            <a:endParaRPr lang="en-US" dirty="0"/>
          </a:p>
          <a:p>
            <a:pPr lvl="2">
              <a:lnSpc>
                <a:spcPts val="2200"/>
              </a:lnSpc>
            </a:pPr>
            <a:endParaRPr lang="en-US" dirty="0"/>
          </a:p>
        </p:txBody>
      </p:sp>
      <p:sp>
        <p:nvSpPr>
          <p:cNvPr id="41" name="Text Placeholder 6">
            <a:extLst>
              <a:ext uri="{FF2B5EF4-FFF2-40B4-BE49-F238E27FC236}">
                <a16:creationId xmlns:a16="http://schemas.microsoft.com/office/drawing/2014/main" id="{FF13E119-E8AB-43A3-961E-46A84BEFF320}"/>
              </a:ext>
            </a:extLst>
          </p:cNvPr>
          <p:cNvSpPr txBox="1">
            <a:spLocks/>
          </p:cNvSpPr>
          <p:nvPr/>
        </p:nvSpPr>
        <p:spPr bwMode="auto">
          <a:xfrm>
            <a:off x="8525341" y="5216740"/>
            <a:ext cx="342651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6350" indent="-6350" algn="l" rtl="0" eaLnBrk="1" fontAlgn="base" hangingPunct="1">
              <a:spcBef>
                <a:spcPct val="20000"/>
              </a:spcBef>
              <a:spcAft>
                <a:spcPct val="0"/>
              </a:spcAft>
              <a:buFont typeface="Arial" charset="0"/>
              <a:defRPr lang="en-US" sz="3600" b="0" kern="1200" dirty="0">
                <a:solidFill>
                  <a:schemeClr val="tx2">
                    <a:lumMod val="75000"/>
                  </a:schemeClr>
                </a:solidFill>
                <a:latin typeface="Calibri" pitchFamily="34" charset="0"/>
                <a:ea typeface="+mj-ea"/>
                <a:cs typeface="+mj-cs"/>
              </a:defRPr>
            </a:lvl1pPr>
            <a:lvl2pPr marL="406400" indent="-342900" algn="l" rtl="0" eaLnBrk="1" fontAlgn="base" hangingPunct="1">
              <a:lnSpc>
                <a:spcPts val="2000"/>
              </a:lnSpc>
              <a:spcBef>
                <a:spcPts val="400"/>
              </a:spcBef>
              <a:spcAft>
                <a:spcPts val="300"/>
              </a:spcAft>
              <a:buClr>
                <a:srgbClr val="2B4C73"/>
              </a:buClr>
              <a:buFont typeface="Wingdings" panose="05000000000000000000" pitchFamily="2" charset="2"/>
              <a:buChar char="§"/>
              <a:tabLst>
                <a:tab pos="282575" algn="l"/>
              </a:tabLst>
              <a:defRPr lang="en-US" sz="2400" kern="1200" dirty="0">
                <a:solidFill>
                  <a:srgbClr val="292929"/>
                </a:solidFill>
                <a:latin typeface="Calibri" pitchFamily="34" charset="0"/>
                <a:ea typeface="+mn-ea"/>
                <a:cs typeface="+mn-cs"/>
              </a:defRPr>
            </a:lvl2pPr>
            <a:lvl3pPr marL="401638" indent="0" algn="l" rtl="0" eaLnBrk="1" fontAlgn="base" hangingPunct="1">
              <a:lnSpc>
                <a:spcPts val="2000"/>
              </a:lnSpc>
              <a:spcBef>
                <a:spcPct val="0"/>
              </a:spcBef>
              <a:spcAft>
                <a:spcPts val="800"/>
              </a:spcAft>
              <a:buFont typeface="Wingdings" pitchFamily="2" charset="2"/>
              <a:defRPr lang="en-US" sz="1800" i="1" kern="1200">
                <a:solidFill>
                  <a:srgbClr val="292929"/>
                </a:solidFill>
                <a:latin typeface="Calibri" pitchFamily="34" charset="0"/>
                <a:ea typeface="+mn-ea"/>
                <a:cs typeface="+mn-cs"/>
              </a:defRPr>
            </a:lvl3pPr>
            <a:lvl4pPr marL="512763" indent="-231775" algn="l" rtl="0" eaLnBrk="1" fontAlgn="base" hangingPunct="1">
              <a:lnSpc>
                <a:spcPts val="1800"/>
              </a:lnSpc>
              <a:spcBef>
                <a:spcPts val="400"/>
              </a:spcBef>
              <a:spcAft>
                <a:spcPts val="300"/>
              </a:spcAft>
              <a:buClr>
                <a:srgbClr val="376092"/>
              </a:buClr>
              <a:buSzPct val="100000"/>
              <a:buFont typeface="Wingdings" pitchFamily="2" charset="2"/>
              <a:buChar char="§"/>
              <a:tabLst>
                <a:tab pos="512763" algn="l"/>
              </a:tabLst>
              <a:defRPr lang="en-US" sz="1600" kern="1200" dirty="0">
                <a:solidFill>
                  <a:srgbClr val="292929"/>
                </a:solidFill>
                <a:latin typeface="Calibri" pitchFamily="34" charset="0"/>
                <a:ea typeface="+mn-ea"/>
                <a:cs typeface="+mn-cs"/>
              </a:defRPr>
            </a:lvl4pPr>
            <a:lvl5pPr marL="512763" indent="-3175" algn="l" rtl="0" eaLnBrk="1" fontAlgn="base" hangingPunct="1">
              <a:lnSpc>
                <a:spcPts val="1800"/>
              </a:lnSpc>
              <a:spcBef>
                <a:spcPct val="0"/>
              </a:spcBef>
              <a:spcAft>
                <a:spcPts val="600"/>
              </a:spcAft>
              <a:buFont typeface="Arial" charset="0"/>
              <a:defRPr lang="en-US" sz="1600" i="1" kern="1200" dirty="0">
                <a:solidFill>
                  <a:srgbClr val="292929"/>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lnSpc>
                <a:spcPts val="1800"/>
              </a:lnSpc>
              <a:spcAft>
                <a:spcPts val="0"/>
              </a:spcAft>
            </a:pPr>
            <a:r>
              <a:rPr lang="en-US" sz="1400" dirty="0">
                <a:latin typeface="Source Sans Pro" panose="020B0503030403020204" pitchFamily="34" charset="0"/>
                <a:ea typeface="Source Sans Pro" panose="020B0503030403020204" pitchFamily="34" charset="0"/>
              </a:rPr>
              <a:t>Low Experience Level + Mostly Non-White Lower Income Residents</a:t>
            </a:r>
          </a:p>
          <a:p>
            <a:pPr lvl="2">
              <a:lnSpc>
                <a:spcPts val="1800"/>
              </a:lnSpc>
              <a:spcAft>
                <a:spcPts val="0"/>
              </a:spcAft>
            </a:pPr>
            <a:r>
              <a:rPr lang="en-US" sz="1400" dirty="0">
                <a:latin typeface="Source Sans Pro" panose="020B0503030403020204" pitchFamily="34" charset="0"/>
                <a:ea typeface="Source Sans Pro" panose="020B0503030403020204" pitchFamily="34" charset="0"/>
              </a:rPr>
              <a:t>Lower Experience Level + Mostly Non-White Lower Income Residents </a:t>
            </a:r>
          </a:p>
          <a:p>
            <a:pPr lvl="2">
              <a:lnSpc>
                <a:spcPts val="1800"/>
              </a:lnSpc>
              <a:spcAft>
                <a:spcPts val="0"/>
              </a:spcAft>
            </a:pPr>
            <a:r>
              <a:rPr lang="en-US" sz="1400" dirty="0">
                <a:latin typeface="Source Sans Pro" panose="020B0503030403020204" pitchFamily="34" charset="0"/>
                <a:ea typeface="Source Sans Pro" panose="020B0503030403020204" pitchFamily="34" charset="0"/>
              </a:rPr>
              <a:t>Lowest Experience Level  + Mostly Non-White Lower Income Residents</a:t>
            </a:r>
          </a:p>
          <a:p>
            <a:pPr lvl="2">
              <a:lnSpc>
                <a:spcPts val="1800"/>
              </a:lnSpc>
              <a:spcAft>
                <a:spcPts val="0"/>
              </a:spcAft>
            </a:pPr>
            <a:endParaRPr lang="en-US" dirty="0"/>
          </a:p>
          <a:p>
            <a:pPr lvl="2">
              <a:lnSpc>
                <a:spcPts val="2200"/>
              </a:lnSpc>
            </a:pPr>
            <a:endParaRPr lang="en-US" dirty="0"/>
          </a:p>
          <a:p>
            <a:pPr lvl="2">
              <a:lnSpc>
                <a:spcPts val="2200"/>
              </a:lnSpc>
            </a:pPr>
            <a:endParaRPr lang="en-US" dirty="0"/>
          </a:p>
          <a:p>
            <a:pPr lvl="2">
              <a:lnSpc>
                <a:spcPts val="2200"/>
              </a:lnSpc>
            </a:pPr>
            <a:endParaRPr lang="en-US" dirty="0"/>
          </a:p>
          <a:p>
            <a:pPr lvl="2">
              <a:lnSpc>
                <a:spcPts val="2200"/>
              </a:lnSpc>
            </a:pPr>
            <a:endParaRPr lang="en-US" dirty="0"/>
          </a:p>
        </p:txBody>
      </p:sp>
    </p:spTree>
    <p:extLst>
      <p:ext uri="{BB962C8B-B14F-4D97-AF65-F5344CB8AC3E}">
        <p14:creationId xmlns:p14="http://schemas.microsoft.com/office/powerpoint/2010/main" val="177662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image002">
            <a:extLst>
              <a:ext uri="{FF2B5EF4-FFF2-40B4-BE49-F238E27FC236}">
                <a16:creationId xmlns:a16="http://schemas.microsoft.com/office/drawing/2014/main" id="{BAB8AB42-887A-4835-9EE8-139E8E75842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9266"/>
          <a:stretch/>
        </p:blipFill>
        <p:spPr bwMode="auto">
          <a:xfrm>
            <a:off x="-20762" y="-10059"/>
            <a:ext cx="12433255" cy="686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E29AADD7-6699-4200-A9DE-C7D90C85CA83}"/>
              </a:ext>
            </a:extLst>
          </p:cNvPr>
          <p:cNvSpPr/>
          <p:nvPr/>
        </p:nvSpPr>
        <p:spPr bwMode="auto">
          <a:xfrm>
            <a:off x="8382000" y="4224241"/>
            <a:ext cx="3645631" cy="2212079"/>
          </a:xfrm>
          <a:prstGeom prst="rect">
            <a:avLst/>
          </a:prstGeom>
          <a:solidFill>
            <a:schemeClr val="bg1">
              <a:alpha val="75000"/>
            </a:schemeClr>
          </a:solidFill>
          <a:ln w="15875" cap="flat">
            <a:noFill/>
            <a:prstDash val="sysDash"/>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0" name="Rectangle 9">
            <a:extLst>
              <a:ext uri="{FF2B5EF4-FFF2-40B4-BE49-F238E27FC236}">
                <a16:creationId xmlns:a16="http://schemas.microsoft.com/office/drawing/2014/main" id="{8AEBF4B5-6F56-40EE-9777-B15BA17EE1FE}"/>
              </a:ext>
            </a:extLst>
          </p:cNvPr>
          <p:cNvSpPr/>
          <p:nvPr/>
        </p:nvSpPr>
        <p:spPr bwMode="auto">
          <a:xfrm>
            <a:off x="8381999" y="2182727"/>
            <a:ext cx="3645630" cy="1768437"/>
          </a:xfrm>
          <a:prstGeom prst="rect">
            <a:avLst/>
          </a:prstGeom>
          <a:solidFill>
            <a:schemeClr val="bg1">
              <a:alpha val="75000"/>
            </a:schemeClr>
          </a:solidFill>
          <a:ln w="15875" cap="flat">
            <a:noFill/>
            <a:prstDash val="sysDash"/>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3" name="Rectangle 2">
            <a:extLst>
              <a:ext uri="{FF2B5EF4-FFF2-40B4-BE49-F238E27FC236}">
                <a16:creationId xmlns:a16="http://schemas.microsoft.com/office/drawing/2014/main" id="{363F9835-65A0-42E7-979C-8C8E5BA23861}"/>
              </a:ext>
            </a:extLst>
          </p:cNvPr>
          <p:cNvSpPr/>
          <p:nvPr/>
        </p:nvSpPr>
        <p:spPr bwMode="auto">
          <a:xfrm>
            <a:off x="8345903" y="377512"/>
            <a:ext cx="3681726" cy="1506767"/>
          </a:xfrm>
          <a:prstGeom prst="rect">
            <a:avLst/>
          </a:prstGeom>
          <a:solidFill>
            <a:schemeClr val="bg1">
              <a:alpha val="75000"/>
            </a:schemeClr>
          </a:solidFill>
          <a:ln w="15875" cap="flat">
            <a:noFill/>
            <a:prstDash val="sysDash"/>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5" name="Rectangle 4">
            <a:extLst>
              <a:ext uri="{FF2B5EF4-FFF2-40B4-BE49-F238E27FC236}">
                <a16:creationId xmlns:a16="http://schemas.microsoft.com/office/drawing/2014/main" id="{DB54CE3A-E37D-410F-B58B-89421100EE60}"/>
              </a:ext>
            </a:extLst>
          </p:cNvPr>
          <p:cNvSpPr/>
          <p:nvPr/>
        </p:nvSpPr>
        <p:spPr bwMode="auto">
          <a:xfrm>
            <a:off x="8345904" y="453712"/>
            <a:ext cx="3645631" cy="1414096"/>
          </a:xfrm>
          <a:prstGeom prst="rect">
            <a:avLst/>
          </a:prstGeom>
          <a:noFill/>
          <a:ln w="15875" cap="flat">
            <a:noFill/>
            <a:prstDash val="sysDash"/>
            <a:miter lim="800000"/>
            <a:headEnd/>
            <a:tailEnd/>
          </a:ln>
        </p:spPr>
        <p:txBody>
          <a:bodyPr vert="horz" wrap="square" lIns="91440" tIns="45720" rIns="91440" bIns="45720" numCol="1" rtlCol="0" anchor="t" anchorCtr="0" compatLnSpc="1">
            <a:prstTxWarp prst="textNoShape">
              <a:avLst/>
            </a:prstTxWarp>
          </a:bodyPr>
          <a:lstStyle/>
          <a:p>
            <a:pPr algn="ctr"/>
            <a:r>
              <a:rPr lang="en-US" sz="2800" b="1" dirty="0">
                <a:solidFill>
                  <a:schemeClr val="accent1">
                    <a:lumMod val="75000"/>
                  </a:schemeClr>
                </a:solidFill>
                <a:latin typeface="Source Sans Pro" panose="020B0503030403020204" pitchFamily="34" charset="0"/>
                <a:ea typeface="Source Sans Pro" panose="020B0503030403020204" pitchFamily="34" charset="0"/>
                <a:cs typeface="+mj-cs"/>
              </a:rPr>
              <a:t>MEASURE &amp; MAP ACCESS TO PARK EXPERIENCES</a:t>
            </a:r>
          </a:p>
        </p:txBody>
      </p:sp>
      <p:sp>
        <p:nvSpPr>
          <p:cNvPr id="7" name="Rectangle 6">
            <a:extLst>
              <a:ext uri="{FF2B5EF4-FFF2-40B4-BE49-F238E27FC236}">
                <a16:creationId xmlns:a16="http://schemas.microsoft.com/office/drawing/2014/main" id="{34F6B0C5-FC07-4D77-B1DE-FF34D2941A40}"/>
              </a:ext>
            </a:extLst>
          </p:cNvPr>
          <p:cNvSpPr/>
          <p:nvPr/>
        </p:nvSpPr>
        <p:spPr bwMode="auto">
          <a:xfrm>
            <a:off x="8381999" y="2396984"/>
            <a:ext cx="3645631" cy="1256554"/>
          </a:xfrm>
          <a:prstGeom prst="rect">
            <a:avLst/>
          </a:prstGeom>
          <a:noFill/>
          <a:ln w="15875" cap="flat">
            <a:noFill/>
            <a:prstDash val="sysDash"/>
            <a:miter lim="800000"/>
            <a:headEnd/>
            <a:tailEnd/>
          </a:ln>
        </p:spPr>
        <p:txBody>
          <a:bodyPr vert="horz" wrap="square" lIns="91440" tIns="45720" rIns="91440" bIns="45720" numCol="1" rtlCol="0" anchor="t" anchorCtr="0" compatLnSpc="1">
            <a:prstTxWarp prst="textNoShape">
              <a:avLst/>
            </a:prstTxWarp>
          </a:bodyPr>
          <a:lstStyle/>
          <a:p>
            <a:pPr algn="ctr"/>
            <a:r>
              <a:rPr lang="en-US" sz="2800" b="1" dirty="0">
                <a:solidFill>
                  <a:schemeClr val="accent1">
                    <a:lumMod val="75000"/>
                  </a:schemeClr>
                </a:solidFill>
                <a:latin typeface="Source Sans Pro" panose="020B0503030403020204" pitchFamily="34" charset="0"/>
                <a:ea typeface="Source Sans Pro" panose="020B0503030403020204" pitchFamily="34" charset="0"/>
                <a:cs typeface="+mj-cs"/>
              </a:rPr>
              <a:t>PRIORITIZE WHERE TO SPEND LIMITED FUNDS</a:t>
            </a:r>
          </a:p>
        </p:txBody>
      </p:sp>
      <p:sp>
        <p:nvSpPr>
          <p:cNvPr id="8" name="Rectangle 7">
            <a:extLst>
              <a:ext uri="{FF2B5EF4-FFF2-40B4-BE49-F238E27FC236}">
                <a16:creationId xmlns:a16="http://schemas.microsoft.com/office/drawing/2014/main" id="{A72EF906-E029-417D-B3C9-68D6A56D5D7C}"/>
              </a:ext>
            </a:extLst>
          </p:cNvPr>
          <p:cNvSpPr/>
          <p:nvPr/>
        </p:nvSpPr>
        <p:spPr bwMode="auto">
          <a:xfrm>
            <a:off x="8381999" y="4239161"/>
            <a:ext cx="3645630" cy="1274990"/>
          </a:xfrm>
          <a:prstGeom prst="rect">
            <a:avLst/>
          </a:prstGeom>
          <a:noFill/>
          <a:ln w="15875" cap="flat">
            <a:noFill/>
            <a:prstDash val="sysDash"/>
            <a:miter lim="800000"/>
            <a:headEnd/>
            <a:tailEnd/>
          </a:ln>
        </p:spPr>
        <p:txBody>
          <a:bodyPr vert="horz" wrap="square" lIns="91440" tIns="45720" rIns="91440" bIns="45720" numCol="1" rtlCol="0" anchor="t" anchorCtr="0" compatLnSpc="1">
            <a:prstTxWarp prst="textNoShape">
              <a:avLst/>
            </a:prstTxWarp>
          </a:bodyPr>
          <a:lstStyle/>
          <a:p>
            <a:pPr algn="ctr"/>
            <a:r>
              <a:rPr lang="en-US" sz="2800" b="1" dirty="0">
                <a:solidFill>
                  <a:schemeClr val="accent1">
                    <a:lumMod val="75000"/>
                  </a:schemeClr>
                </a:solidFill>
                <a:latin typeface="Source Sans Pro" panose="020B0503030403020204" pitchFamily="34" charset="0"/>
                <a:ea typeface="Source Sans Pro" panose="020B0503030403020204" pitchFamily="34" charset="0"/>
                <a:cs typeface="+mj-cs"/>
              </a:rPr>
              <a:t>CREATE AN INTEGRATED NETWORK OF ENERGIZED PUBLIC SPACES</a:t>
            </a:r>
          </a:p>
        </p:txBody>
      </p:sp>
      <p:sp>
        <p:nvSpPr>
          <p:cNvPr id="12" name="Title 1">
            <a:extLst>
              <a:ext uri="{FF2B5EF4-FFF2-40B4-BE49-F238E27FC236}">
                <a16:creationId xmlns:a16="http://schemas.microsoft.com/office/drawing/2014/main" id="{21465533-C693-42FE-B2FE-66BDE0AC0264}"/>
              </a:ext>
            </a:extLst>
          </p:cNvPr>
          <p:cNvSpPr>
            <a:spLocks noGrp="1"/>
          </p:cNvSpPr>
          <p:nvPr>
            <p:ph type="title"/>
          </p:nvPr>
        </p:nvSpPr>
        <p:spPr>
          <a:xfrm>
            <a:off x="0" y="-10059"/>
            <a:ext cx="12192000" cy="1371600"/>
          </a:xfrm>
        </p:spPr>
        <p:txBody>
          <a:bodyPr>
            <a:normAutofit/>
          </a:bodyPr>
          <a:lstStyle/>
          <a:p>
            <a:r>
              <a:rPr lang="en-US" sz="4800" dirty="0">
                <a:solidFill>
                  <a:schemeClr val="bg1"/>
                </a:solidFill>
                <a:latin typeface="Source Sans Pro" panose="020B0503030403020204" pitchFamily="34" charset="0"/>
                <a:ea typeface="Source Sans Pro" panose="020B0503030403020204" pitchFamily="34" charset="0"/>
              </a:rPr>
              <a:t>RECAP OF PLAN BENEFITS</a:t>
            </a:r>
          </a:p>
        </p:txBody>
      </p:sp>
    </p:spTree>
    <p:extLst>
      <p:ext uri="{BB962C8B-B14F-4D97-AF65-F5344CB8AC3E}">
        <p14:creationId xmlns:p14="http://schemas.microsoft.com/office/powerpoint/2010/main" val="264085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EE0B01CC-C955-41B4-81DC-F8BCC559A1AC}"/>
              </a:ext>
            </a:extLst>
          </p:cNvPr>
          <p:cNvGrpSpPr/>
          <p:nvPr/>
        </p:nvGrpSpPr>
        <p:grpSpPr>
          <a:xfrm>
            <a:off x="9711017" y="1305412"/>
            <a:ext cx="2334501" cy="1895813"/>
            <a:chOff x="6689907" y="3021292"/>
            <a:chExt cx="2334501" cy="1895813"/>
          </a:xfrm>
        </p:grpSpPr>
        <p:pic>
          <p:nvPicPr>
            <p:cNvPr id="7" name="Picture 6">
              <a:extLst>
                <a:ext uri="{FF2B5EF4-FFF2-40B4-BE49-F238E27FC236}">
                  <a16:creationId xmlns:a16="http://schemas.microsoft.com/office/drawing/2014/main" id="{2B4B37B2-ADED-4C03-B215-FFDD8A2AACCE}"/>
                </a:ext>
              </a:extLst>
            </p:cNvPr>
            <p:cNvPicPr>
              <a:picLocks noChangeAspect="1"/>
            </p:cNvPicPr>
            <p:nvPr/>
          </p:nvPicPr>
          <p:blipFill>
            <a:blip r:embed="rId3"/>
            <a:stretch>
              <a:fillRect/>
            </a:stretch>
          </p:blipFill>
          <p:spPr>
            <a:xfrm>
              <a:off x="6842894" y="3552974"/>
              <a:ext cx="2028526" cy="1364131"/>
            </a:xfrm>
            <a:prstGeom prst="rect">
              <a:avLst/>
            </a:prstGeom>
          </p:spPr>
        </p:pic>
        <p:sp>
          <p:nvSpPr>
            <p:cNvPr id="20" name="TextBox 19">
              <a:extLst>
                <a:ext uri="{FF2B5EF4-FFF2-40B4-BE49-F238E27FC236}">
                  <a16:creationId xmlns:a16="http://schemas.microsoft.com/office/drawing/2014/main" id="{3305145A-B2DB-4BBA-A324-7F429EE5C485}"/>
                </a:ext>
              </a:extLst>
            </p:cNvPr>
            <p:cNvSpPr txBox="1"/>
            <p:nvPr/>
          </p:nvSpPr>
          <p:spPr>
            <a:xfrm>
              <a:off x="6689907" y="3021292"/>
              <a:ext cx="2334501" cy="92333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rgbClr val="2B4C73"/>
                  </a:solidFill>
                  <a:latin typeface="Source Sans Pro" panose="020B0503030403020204" pitchFamily="34" charset="0"/>
                  <a:ea typeface="Source Sans Pro" panose="020B0503030403020204" pitchFamily="34" charset="0"/>
                </a:rPr>
                <a:t>INTERACTIVE EPS</a:t>
              </a:r>
            </a:p>
            <a:p>
              <a:pPr algn="ctr"/>
              <a:r>
                <a:rPr lang="en-US" sz="2000" b="1" dirty="0">
                  <a:solidFill>
                    <a:srgbClr val="2B4C73"/>
                  </a:solidFill>
                  <a:latin typeface="Source Sans Pro" panose="020B0503030403020204" pitchFamily="34" charset="0"/>
                  <a:ea typeface="Source Sans Pro" panose="020B0503030403020204" pitchFamily="34" charset="0"/>
                </a:rPr>
                <a:t>STORYMAP</a:t>
              </a:r>
            </a:p>
            <a:p>
              <a:pPr algn="ctr"/>
              <a:endParaRPr lang="en-US" sz="1400" b="1" dirty="0">
                <a:solidFill>
                  <a:schemeClr val="bg1"/>
                </a:solidFill>
              </a:endParaRPr>
            </a:p>
          </p:txBody>
        </p:sp>
      </p:grpSp>
      <p:grpSp>
        <p:nvGrpSpPr>
          <p:cNvPr id="26" name="Group 25">
            <a:extLst>
              <a:ext uri="{FF2B5EF4-FFF2-40B4-BE49-F238E27FC236}">
                <a16:creationId xmlns:a16="http://schemas.microsoft.com/office/drawing/2014/main" id="{B94F74C1-C54E-4D1C-A323-E21798672F0A}"/>
              </a:ext>
            </a:extLst>
          </p:cNvPr>
          <p:cNvGrpSpPr/>
          <p:nvPr/>
        </p:nvGrpSpPr>
        <p:grpSpPr>
          <a:xfrm>
            <a:off x="6519548" y="4002812"/>
            <a:ext cx="2334501" cy="2165263"/>
            <a:chOff x="10108896" y="1666678"/>
            <a:chExt cx="2334501" cy="2165263"/>
          </a:xfrm>
        </p:grpSpPr>
        <p:pic>
          <p:nvPicPr>
            <p:cNvPr id="16" name="Picture 15">
              <a:extLst>
                <a:ext uri="{FF2B5EF4-FFF2-40B4-BE49-F238E27FC236}">
                  <a16:creationId xmlns:a16="http://schemas.microsoft.com/office/drawing/2014/main" id="{1DF4DF3A-8F77-49D1-9D3D-7175C4DC5F8A}"/>
                </a:ext>
              </a:extLst>
            </p:cNvPr>
            <p:cNvPicPr>
              <a:picLocks noChangeAspect="1"/>
            </p:cNvPicPr>
            <p:nvPr/>
          </p:nvPicPr>
          <p:blipFill rotWithShape="1">
            <a:blip r:embed="rId4"/>
            <a:srcRect l="4361" t="1111" b="1605"/>
            <a:stretch/>
          </p:blipFill>
          <p:spPr>
            <a:xfrm>
              <a:off x="10108896" y="2015674"/>
              <a:ext cx="2334501" cy="1816267"/>
            </a:xfrm>
            <a:prstGeom prst="rect">
              <a:avLst/>
            </a:prstGeom>
          </p:spPr>
        </p:pic>
        <p:sp>
          <p:nvSpPr>
            <p:cNvPr id="17" name="TextBox 16">
              <a:extLst>
                <a:ext uri="{FF2B5EF4-FFF2-40B4-BE49-F238E27FC236}">
                  <a16:creationId xmlns:a16="http://schemas.microsoft.com/office/drawing/2014/main" id="{70C40D36-ED8F-464A-A695-7AC71CAF745B}"/>
                </a:ext>
              </a:extLst>
            </p:cNvPr>
            <p:cNvSpPr txBox="1"/>
            <p:nvPr/>
          </p:nvSpPr>
          <p:spPr>
            <a:xfrm>
              <a:off x="10108896" y="1666678"/>
              <a:ext cx="2334501" cy="61555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rgbClr val="2B4C73"/>
                  </a:solidFill>
                  <a:latin typeface="Source Sans Pro" panose="020B0503030403020204" pitchFamily="34" charset="0"/>
                  <a:ea typeface="Source Sans Pro" panose="020B0503030403020204" pitchFamily="34" charset="0"/>
                </a:rPr>
                <a:t>MASTER PLAN</a:t>
              </a:r>
            </a:p>
            <a:p>
              <a:pPr algn="ctr"/>
              <a:endParaRPr lang="en-US" sz="1400" b="1" dirty="0">
                <a:solidFill>
                  <a:schemeClr val="bg1"/>
                </a:solidFill>
              </a:endParaRPr>
            </a:p>
          </p:txBody>
        </p:sp>
      </p:grpSp>
      <p:grpSp>
        <p:nvGrpSpPr>
          <p:cNvPr id="27" name="Group 26">
            <a:extLst>
              <a:ext uri="{FF2B5EF4-FFF2-40B4-BE49-F238E27FC236}">
                <a16:creationId xmlns:a16="http://schemas.microsoft.com/office/drawing/2014/main" id="{B8864352-8980-4119-B5F1-2A3F6281B276}"/>
              </a:ext>
            </a:extLst>
          </p:cNvPr>
          <p:cNvGrpSpPr/>
          <p:nvPr/>
        </p:nvGrpSpPr>
        <p:grpSpPr>
          <a:xfrm>
            <a:off x="9756559" y="3703122"/>
            <a:ext cx="2334501" cy="2464953"/>
            <a:chOff x="9974862" y="4160322"/>
            <a:chExt cx="2334501" cy="2464953"/>
          </a:xfrm>
        </p:grpSpPr>
        <p:pic>
          <p:nvPicPr>
            <p:cNvPr id="5" name="Picture 4">
              <a:extLst>
                <a:ext uri="{FF2B5EF4-FFF2-40B4-BE49-F238E27FC236}">
                  <a16:creationId xmlns:a16="http://schemas.microsoft.com/office/drawing/2014/main" id="{C5AA7E71-DB1B-4320-B0DB-B36AA34BBD18}"/>
                </a:ext>
              </a:extLst>
            </p:cNvPr>
            <p:cNvPicPr>
              <a:picLocks noChangeAspect="1"/>
            </p:cNvPicPr>
            <p:nvPr/>
          </p:nvPicPr>
          <p:blipFill rotWithShape="1">
            <a:blip r:embed="rId5"/>
            <a:srcRect l="3744"/>
            <a:stretch/>
          </p:blipFill>
          <p:spPr>
            <a:xfrm>
              <a:off x="9974862" y="4809008"/>
              <a:ext cx="2334501" cy="1816267"/>
            </a:xfrm>
            <a:prstGeom prst="rect">
              <a:avLst/>
            </a:prstGeom>
          </p:spPr>
        </p:pic>
        <p:sp>
          <p:nvSpPr>
            <p:cNvPr id="18" name="TextBox 17">
              <a:extLst>
                <a:ext uri="{FF2B5EF4-FFF2-40B4-BE49-F238E27FC236}">
                  <a16:creationId xmlns:a16="http://schemas.microsoft.com/office/drawing/2014/main" id="{DDD6A3CA-1120-4242-ADA1-E6D39F8F573F}"/>
                </a:ext>
              </a:extLst>
            </p:cNvPr>
            <p:cNvSpPr txBox="1"/>
            <p:nvPr/>
          </p:nvSpPr>
          <p:spPr>
            <a:xfrm>
              <a:off x="9974862" y="4160322"/>
              <a:ext cx="2334501" cy="92333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rgbClr val="2B4C73"/>
                  </a:solidFill>
                  <a:latin typeface="Source Sans Pro" panose="020B0503030403020204" pitchFamily="34" charset="0"/>
                  <a:ea typeface="Source Sans Pro" panose="020B0503030403020204" pitchFamily="34" charset="0"/>
                </a:rPr>
                <a:t>DESIGN GUIDELINES</a:t>
              </a:r>
            </a:p>
            <a:p>
              <a:pPr algn="ctr"/>
              <a:endParaRPr lang="en-US" sz="1400" b="1" dirty="0">
                <a:solidFill>
                  <a:schemeClr val="bg1"/>
                </a:solidFill>
              </a:endParaRPr>
            </a:p>
          </p:txBody>
        </p:sp>
      </p:grpSp>
      <p:sp>
        <p:nvSpPr>
          <p:cNvPr id="24" name="Title 15">
            <a:extLst>
              <a:ext uri="{FF2B5EF4-FFF2-40B4-BE49-F238E27FC236}">
                <a16:creationId xmlns:a16="http://schemas.microsoft.com/office/drawing/2014/main" id="{D3F6DC21-C926-4027-8E55-7DDD5BB89D1F}"/>
              </a:ext>
            </a:extLst>
          </p:cNvPr>
          <p:cNvSpPr txBox="1">
            <a:spLocks/>
          </p:cNvSpPr>
          <p:nvPr/>
        </p:nvSpPr>
        <p:spPr>
          <a:xfrm>
            <a:off x="301841" y="4218533"/>
            <a:ext cx="5295584" cy="98326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800" b="1" dirty="0">
                <a:solidFill>
                  <a:schemeClr val="tx2"/>
                </a:solidFill>
                <a:latin typeface="Source Sans Pro" panose="020B0503030403020204" pitchFamily="34" charset="0"/>
                <a:ea typeface="Source Sans Pro" panose="020B0503030403020204" pitchFamily="34" charset="0"/>
              </a:rPr>
              <a:t>Thank you!</a:t>
            </a:r>
          </a:p>
        </p:txBody>
      </p:sp>
      <p:pic>
        <p:nvPicPr>
          <p:cNvPr id="10" name="Picture 9">
            <a:hlinkClick r:id="rId6"/>
            <a:extLst>
              <a:ext uri="{FF2B5EF4-FFF2-40B4-BE49-F238E27FC236}">
                <a16:creationId xmlns:a16="http://schemas.microsoft.com/office/drawing/2014/main" id="{E340EDDF-5CBD-486E-A9B5-0C4412F274D8}"/>
              </a:ext>
            </a:extLst>
          </p:cNvPr>
          <p:cNvPicPr>
            <a:picLocks noChangeAspect="1"/>
          </p:cNvPicPr>
          <p:nvPr/>
        </p:nvPicPr>
        <p:blipFill>
          <a:blip r:embed="rId7"/>
          <a:stretch>
            <a:fillRect/>
          </a:stretch>
        </p:blipFill>
        <p:spPr>
          <a:xfrm>
            <a:off x="92324" y="1628318"/>
            <a:ext cx="5505101" cy="2471269"/>
          </a:xfrm>
          <a:prstGeom prst="rect">
            <a:avLst/>
          </a:prstGeom>
        </p:spPr>
      </p:pic>
      <p:sp>
        <p:nvSpPr>
          <p:cNvPr id="31" name="Title 1">
            <a:extLst>
              <a:ext uri="{FF2B5EF4-FFF2-40B4-BE49-F238E27FC236}">
                <a16:creationId xmlns:a16="http://schemas.microsoft.com/office/drawing/2014/main" id="{DF8161A0-F725-41EA-8A06-5F5594DBBFD4}"/>
              </a:ext>
            </a:extLst>
          </p:cNvPr>
          <p:cNvSpPr>
            <a:spLocks noGrp="1"/>
          </p:cNvSpPr>
          <p:nvPr>
            <p:ph type="title"/>
          </p:nvPr>
        </p:nvSpPr>
        <p:spPr>
          <a:xfrm>
            <a:off x="6096000" y="-138873"/>
            <a:ext cx="5949518" cy="1371600"/>
          </a:xfrm>
        </p:spPr>
        <p:txBody>
          <a:bodyPr>
            <a:normAutofit/>
          </a:bodyPr>
          <a:lstStyle/>
          <a:p>
            <a:pPr algn="ctr"/>
            <a:r>
              <a:rPr lang="en-US" sz="3800" b="1" dirty="0">
                <a:solidFill>
                  <a:schemeClr val="tx2"/>
                </a:solidFill>
                <a:latin typeface="Source Sans Pro" panose="020B0503030403020204" pitchFamily="34" charset="0"/>
                <a:ea typeface="Source Sans Pro" panose="020B0503030403020204" pitchFamily="34" charset="0"/>
              </a:rPr>
              <a:t>RESOURCES</a:t>
            </a:r>
          </a:p>
        </p:txBody>
      </p:sp>
      <p:sp>
        <p:nvSpPr>
          <p:cNvPr id="2" name="Rectangle 1">
            <a:extLst>
              <a:ext uri="{FF2B5EF4-FFF2-40B4-BE49-F238E27FC236}">
                <a16:creationId xmlns:a16="http://schemas.microsoft.com/office/drawing/2014/main" id="{3E17F674-4A78-469B-A917-346A2311A73F}"/>
              </a:ext>
            </a:extLst>
          </p:cNvPr>
          <p:cNvSpPr/>
          <p:nvPr/>
        </p:nvSpPr>
        <p:spPr>
          <a:xfrm>
            <a:off x="6767572" y="6183677"/>
            <a:ext cx="1838452" cy="369332"/>
          </a:xfrm>
          <a:prstGeom prst="rect">
            <a:avLst/>
          </a:prstGeom>
        </p:spPr>
        <p:txBody>
          <a:bodyPr wrap="none">
            <a:spAutoFit/>
          </a:bodyPr>
          <a:lstStyle/>
          <a:p>
            <a:r>
              <a:rPr lang="en-US" u="sng" dirty="0">
                <a:solidFill>
                  <a:schemeClr val="tx2"/>
                </a:solidFill>
                <a:latin typeface="Source Sans Pro" panose="020B0503030403020204" pitchFamily="34" charset="0"/>
                <a:ea typeface="Source Sans Pro" panose="020B050303040302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shorturl.at/</a:t>
            </a:r>
            <a:r>
              <a:rPr lang="en-US" u="sng" dirty="0" err="1">
                <a:solidFill>
                  <a:schemeClr val="tx2"/>
                </a:solidFill>
                <a:latin typeface="Source Sans Pro" panose="020B0503030403020204" pitchFamily="34" charset="0"/>
                <a:ea typeface="Source Sans Pro" panose="020B050303040302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bvzTY</a:t>
            </a:r>
            <a:endParaRPr lang="en-US" dirty="0">
              <a:solidFill>
                <a:schemeClr val="tx2"/>
              </a:solidFill>
              <a:latin typeface="Source Sans Pro" panose="020B0503030403020204" pitchFamily="34" charset="0"/>
              <a:ea typeface="Source Sans Pro" panose="020B0503030403020204" pitchFamily="34" charset="0"/>
            </a:endParaRPr>
          </a:p>
        </p:txBody>
      </p:sp>
      <p:sp>
        <p:nvSpPr>
          <p:cNvPr id="3" name="Rectangle 2">
            <a:extLst>
              <a:ext uri="{FF2B5EF4-FFF2-40B4-BE49-F238E27FC236}">
                <a16:creationId xmlns:a16="http://schemas.microsoft.com/office/drawing/2014/main" id="{76C34067-DDB6-4A79-897F-2FE53B848DCB}"/>
              </a:ext>
            </a:extLst>
          </p:cNvPr>
          <p:cNvSpPr/>
          <p:nvPr/>
        </p:nvSpPr>
        <p:spPr>
          <a:xfrm>
            <a:off x="10071036" y="6183677"/>
            <a:ext cx="1874103" cy="369332"/>
          </a:xfrm>
          <a:prstGeom prst="rect">
            <a:avLst/>
          </a:prstGeom>
        </p:spPr>
        <p:txBody>
          <a:bodyPr wrap="none">
            <a:spAutoFit/>
          </a:bodyPr>
          <a:lstStyle/>
          <a:p>
            <a:r>
              <a:rPr lang="en-US" u="sng" dirty="0">
                <a:solidFill>
                  <a:schemeClr val="tx2"/>
                </a:solidFill>
                <a:latin typeface="Source Sans Pro" panose="020B0503030403020204" pitchFamily="34" charset="0"/>
                <a:ea typeface="Source Sans Pro" panose="020B050303040302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shorturl.at/JU237</a:t>
            </a:r>
            <a:endParaRPr lang="en-US" dirty="0">
              <a:solidFill>
                <a:schemeClr val="tx2"/>
              </a:solidFill>
              <a:latin typeface="Source Sans Pro" panose="020B0503030403020204" pitchFamily="34" charset="0"/>
              <a:ea typeface="Source Sans Pro" panose="020B0503030403020204" pitchFamily="34" charset="0"/>
            </a:endParaRPr>
          </a:p>
        </p:txBody>
      </p:sp>
      <p:sp>
        <p:nvSpPr>
          <p:cNvPr id="22" name="TextBox 21">
            <a:extLst>
              <a:ext uri="{FF2B5EF4-FFF2-40B4-BE49-F238E27FC236}">
                <a16:creationId xmlns:a16="http://schemas.microsoft.com/office/drawing/2014/main" id="{98A62CFF-88FC-473A-9064-B29B70022467}"/>
              </a:ext>
            </a:extLst>
          </p:cNvPr>
          <p:cNvSpPr txBox="1"/>
          <p:nvPr/>
        </p:nvSpPr>
        <p:spPr>
          <a:xfrm>
            <a:off x="6519547" y="1321014"/>
            <a:ext cx="2438021" cy="61555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rgbClr val="2B4C73"/>
                </a:solidFill>
                <a:latin typeface="Source Sans Pro" panose="020B0503030403020204" pitchFamily="34" charset="0"/>
                <a:ea typeface="Source Sans Pro" panose="020B0503030403020204" pitchFamily="34" charset="0"/>
              </a:rPr>
              <a:t>EPS ANALYSIS TOOL</a:t>
            </a:r>
          </a:p>
          <a:p>
            <a:pPr algn="ctr"/>
            <a:endParaRPr lang="en-US" sz="1400" b="1" dirty="0">
              <a:solidFill>
                <a:schemeClr val="bg1"/>
              </a:solidFill>
            </a:endParaRPr>
          </a:p>
        </p:txBody>
      </p:sp>
      <p:pic>
        <p:nvPicPr>
          <p:cNvPr id="4" name="Picture 3">
            <a:extLst>
              <a:ext uri="{FF2B5EF4-FFF2-40B4-BE49-F238E27FC236}">
                <a16:creationId xmlns:a16="http://schemas.microsoft.com/office/drawing/2014/main" id="{DE3A3588-2804-46C8-AB1B-C0C824FB03B3}"/>
              </a:ext>
            </a:extLst>
          </p:cNvPr>
          <p:cNvPicPr>
            <a:picLocks noChangeAspect="1"/>
          </p:cNvPicPr>
          <p:nvPr/>
        </p:nvPicPr>
        <p:blipFill>
          <a:blip r:embed="rId9"/>
          <a:stretch>
            <a:fillRect/>
          </a:stretch>
        </p:blipFill>
        <p:spPr>
          <a:xfrm flipH="1">
            <a:off x="6920273" y="1742362"/>
            <a:ext cx="1533049" cy="1311423"/>
          </a:xfrm>
          <a:prstGeom prst="rect">
            <a:avLst/>
          </a:prstGeom>
        </p:spPr>
      </p:pic>
      <p:sp>
        <p:nvSpPr>
          <p:cNvPr id="6" name="Rectangle 5">
            <a:extLst>
              <a:ext uri="{FF2B5EF4-FFF2-40B4-BE49-F238E27FC236}">
                <a16:creationId xmlns:a16="http://schemas.microsoft.com/office/drawing/2014/main" id="{8C81DB87-6ADE-4BCB-892E-09757570C242}"/>
              </a:ext>
            </a:extLst>
          </p:cNvPr>
          <p:cNvSpPr/>
          <p:nvPr/>
        </p:nvSpPr>
        <p:spPr>
          <a:xfrm>
            <a:off x="6303516" y="3145734"/>
            <a:ext cx="2870081" cy="369332"/>
          </a:xfrm>
          <a:prstGeom prst="rect">
            <a:avLst/>
          </a:prstGeom>
        </p:spPr>
        <p:txBody>
          <a:bodyPr wrap="none">
            <a:spAutoFit/>
          </a:bodyPr>
          <a:lstStyle/>
          <a:p>
            <a:r>
              <a:rPr lang="en-US" dirty="0">
                <a:solidFill>
                  <a:schemeClr val="tx2"/>
                </a:solidFill>
              </a:rPr>
              <a:t>https://mcatlas.org/epstool/</a:t>
            </a:r>
          </a:p>
        </p:txBody>
      </p:sp>
      <p:sp>
        <p:nvSpPr>
          <p:cNvPr id="8" name="Rectangle 7">
            <a:extLst>
              <a:ext uri="{FF2B5EF4-FFF2-40B4-BE49-F238E27FC236}">
                <a16:creationId xmlns:a16="http://schemas.microsoft.com/office/drawing/2014/main" id="{BCEB2C16-326D-4538-8673-43E8AD9B9914}"/>
              </a:ext>
            </a:extLst>
          </p:cNvPr>
          <p:cNvSpPr/>
          <p:nvPr/>
        </p:nvSpPr>
        <p:spPr>
          <a:xfrm>
            <a:off x="9837903" y="3154878"/>
            <a:ext cx="2261773" cy="369332"/>
          </a:xfrm>
          <a:prstGeom prst="rect">
            <a:avLst/>
          </a:prstGeom>
        </p:spPr>
        <p:txBody>
          <a:bodyPr wrap="none">
            <a:spAutoFit/>
          </a:bodyPr>
          <a:lstStyle/>
          <a:p>
            <a:r>
              <a:rPr lang="en-US" dirty="0">
                <a:solidFill>
                  <a:schemeClr val="tx2"/>
                </a:solidFill>
              </a:rPr>
              <a:t>https://bit.ly/32yvR1T</a:t>
            </a:r>
          </a:p>
        </p:txBody>
      </p:sp>
    </p:spTree>
    <p:extLst>
      <p:ext uri="{BB962C8B-B14F-4D97-AF65-F5344CB8AC3E}">
        <p14:creationId xmlns:p14="http://schemas.microsoft.com/office/powerpoint/2010/main" val="3145783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129FA9-E0C2-AB41-BCBE-B62DD68BA765}"/>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3033" y="4160731"/>
            <a:ext cx="2102421" cy="2733846"/>
          </a:xfrm>
          <a:prstGeom prst="rect">
            <a:avLst/>
          </a:prstGeom>
        </p:spPr>
      </p:pic>
      <p:grpSp>
        <p:nvGrpSpPr>
          <p:cNvPr id="5" name="Group 4">
            <a:extLst>
              <a:ext uri="{FF2B5EF4-FFF2-40B4-BE49-F238E27FC236}">
                <a16:creationId xmlns:a16="http://schemas.microsoft.com/office/drawing/2014/main" id="{4194D604-D6F9-48E3-8308-B633B39352DC}"/>
              </a:ext>
            </a:extLst>
          </p:cNvPr>
          <p:cNvGrpSpPr/>
          <p:nvPr/>
        </p:nvGrpSpPr>
        <p:grpSpPr>
          <a:xfrm>
            <a:off x="1" y="2802137"/>
            <a:ext cx="12192000" cy="3411941"/>
            <a:chOff x="3730671" y="2783187"/>
            <a:chExt cx="8461329" cy="2367910"/>
          </a:xfrm>
        </p:grpSpPr>
        <p:pic>
          <p:nvPicPr>
            <p:cNvPr id="11" name="Picture 10">
              <a:extLst>
                <a:ext uri="{FF2B5EF4-FFF2-40B4-BE49-F238E27FC236}">
                  <a16:creationId xmlns:a16="http://schemas.microsoft.com/office/drawing/2014/main" id="{1EF1C94C-380E-4927-BB34-F1C5C6187DCF}"/>
                </a:ext>
              </a:extLst>
            </p:cNvPr>
            <p:cNvPicPr>
              <a:picLocks noChangeAspect="1"/>
            </p:cNvPicPr>
            <p:nvPr/>
          </p:nvPicPr>
          <p:blipFill rotWithShape="1">
            <a:blip r:embed="rId4"/>
            <a:srcRect l="26852" t="61414" r="42641"/>
            <a:stretch/>
          </p:blipFill>
          <p:spPr>
            <a:xfrm>
              <a:off x="3730671" y="2815520"/>
              <a:ext cx="1920240" cy="1314326"/>
            </a:xfrm>
            <a:prstGeom prst="rect">
              <a:avLst/>
            </a:prstGeom>
          </p:spPr>
        </p:pic>
        <p:pic>
          <p:nvPicPr>
            <p:cNvPr id="12" name="Picture 11">
              <a:extLst>
                <a:ext uri="{FF2B5EF4-FFF2-40B4-BE49-F238E27FC236}">
                  <a16:creationId xmlns:a16="http://schemas.microsoft.com/office/drawing/2014/main" id="{D187EB4C-6851-4127-9A3A-B9BBD85A7129}"/>
                </a:ext>
              </a:extLst>
            </p:cNvPr>
            <p:cNvPicPr>
              <a:picLocks noChangeAspect="1"/>
            </p:cNvPicPr>
            <p:nvPr/>
          </p:nvPicPr>
          <p:blipFill rotWithShape="1">
            <a:blip r:embed="rId5"/>
            <a:srcRect l="6498" t="3821" r="36675" b="23027"/>
            <a:stretch/>
          </p:blipFill>
          <p:spPr>
            <a:xfrm>
              <a:off x="7486582" y="2815519"/>
              <a:ext cx="3116442" cy="2335578"/>
            </a:xfrm>
            <a:prstGeom prst="rect">
              <a:avLst/>
            </a:prstGeom>
          </p:spPr>
        </p:pic>
        <p:pic>
          <p:nvPicPr>
            <p:cNvPr id="13" name="Picture 12">
              <a:extLst>
                <a:ext uri="{FF2B5EF4-FFF2-40B4-BE49-F238E27FC236}">
                  <a16:creationId xmlns:a16="http://schemas.microsoft.com/office/drawing/2014/main" id="{DDE1E22F-5E9A-4F28-AD0E-1B4B4B98FDAD}"/>
                </a:ext>
              </a:extLst>
            </p:cNvPr>
            <p:cNvPicPr>
              <a:picLocks noChangeAspect="1"/>
            </p:cNvPicPr>
            <p:nvPr/>
          </p:nvPicPr>
          <p:blipFill rotWithShape="1">
            <a:blip r:embed="rId6"/>
            <a:srcRect t="4759" r="67641" b="3348"/>
            <a:stretch/>
          </p:blipFill>
          <p:spPr>
            <a:xfrm>
              <a:off x="10642539" y="2815520"/>
              <a:ext cx="1549461" cy="2335577"/>
            </a:xfrm>
            <a:prstGeom prst="rect">
              <a:avLst/>
            </a:prstGeom>
          </p:spPr>
        </p:pic>
        <p:pic>
          <p:nvPicPr>
            <p:cNvPr id="14" name="Picture 13">
              <a:extLst>
                <a:ext uri="{FF2B5EF4-FFF2-40B4-BE49-F238E27FC236}">
                  <a16:creationId xmlns:a16="http://schemas.microsoft.com/office/drawing/2014/main" id="{D6A9A39B-B692-45EB-92D5-FE3DEE172625}"/>
                </a:ext>
              </a:extLst>
            </p:cNvPr>
            <p:cNvPicPr>
              <a:picLocks noChangeAspect="1"/>
            </p:cNvPicPr>
            <p:nvPr/>
          </p:nvPicPr>
          <p:blipFill rotWithShape="1">
            <a:blip r:embed="rId4"/>
            <a:srcRect l="59482" t="56090" b="6495"/>
            <a:stretch/>
          </p:blipFill>
          <p:spPr>
            <a:xfrm>
              <a:off x="3730671" y="4162179"/>
              <a:ext cx="1920240" cy="988918"/>
            </a:xfrm>
            <a:prstGeom prst="rect">
              <a:avLst/>
            </a:prstGeom>
          </p:spPr>
        </p:pic>
        <p:pic>
          <p:nvPicPr>
            <p:cNvPr id="15" name="Picture 14">
              <a:extLst>
                <a:ext uri="{FF2B5EF4-FFF2-40B4-BE49-F238E27FC236}">
                  <a16:creationId xmlns:a16="http://schemas.microsoft.com/office/drawing/2014/main" id="{321C2A9F-1415-4D26-8F11-05BC535340CB}"/>
                </a:ext>
              </a:extLst>
            </p:cNvPr>
            <p:cNvPicPr>
              <a:picLocks noChangeAspect="1"/>
            </p:cNvPicPr>
            <p:nvPr/>
          </p:nvPicPr>
          <p:blipFill rotWithShape="1">
            <a:blip r:embed="rId4"/>
            <a:srcRect l="-5506" t="51709" r="84227" b="7427"/>
            <a:stretch/>
          </p:blipFill>
          <p:spPr>
            <a:xfrm>
              <a:off x="5084233" y="2783187"/>
              <a:ext cx="2354883" cy="2367910"/>
            </a:xfrm>
            <a:prstGeom prst="rect">
              <a:avLst/>
            </a:prstGeom>
          </p:spPr>
        </p:pic>
      </p:grpSp>
      <p:sp>
        <p:nvSpPr>
          <p:cNvPr id="17" name="Title 1">
            <a:extLst>
              <a:ext uri="{FF2B5EF4-FFF2-40B4-BE49-F238E27FC236}">
                <a16:creationId xmlns:a16="http://schemas.microsoft.com/office/drawing/2014/main" id="{E0210EEE-30D2-4BBB-AF46-CE6AB987A955}"/>
              </a:ext>
            </a:extLst>
          </p:cNvPr>
          <p:cNvSpPr>
            <a:spLocks noGrp="1"/>
          </p:cNvSpPr>
          <p:nvPr>
            <p:ph type="title"/>
          </p:nvPr>
        </p:nvSpPr>
        <p:spPr>
          <a:xfrm>
            <a:off x="-3033" y="813912"/>
            <a:ext cx="12195033" cy="605032"/>
          </a:xfrm>
        </p:spPr>
        <p:txBody>
          <a:bodyPr>
            <a:normAutofit fontScale="90000"/>
          </a:bodyPr>
          <a:lstStyle/>
          <a:p>
            <a:pPr>
              <a:lnSpc>
                <a:spcPct val="150000"/>
              </a:lnSpc>
            </a:pPr>
            <a:r>
              <a:rPr lang="en-US" sz="4200" b="1" spc="600" dirty="0">
                <a:solidFill>
                  <a:schemeClr val="tx2"/>
                </a:solidFill>
                <a:latin typeface="Source Sans Pro" panose="020B0503030403020204" pitchFamily="34" charset="0"/>
                <a:ea typeface="Source Sans Pro" panose="020B0503030403020204" pitchFamily="34" charset="0"/>
                <a:cs typeface="Trebuchet MS" charset="0"/>
              </a:rPr>
              <a:t>CHALLENGE: </a:t>
            </a:r>
            <a:r>
              <a:rPr lang="en-US" sz="3600" spc="600" dirty="0">
                <a:solidFill>
                  <a:schemeClr val="tx2"/>
                </a:solidFill>
                <a:latin typeface="Source Sans Pro" panose="020B0503030403020204" pitchFamily="34" charset="0"/>
                <a:ea typeface="Source Sans Pro" panose="020B0503030403020204" pitchFamily="34" charset="0"/>
                <a:cs typeface="Trebuchet MS" charset="0"/>
              </a:rPr>
              <a:t>MORE PEOPLE, MORE PARKS</a:t>
            </a:r>
            <a:br>
              <a:rPr lang="en-US" sz="2800" b="1" spc="600" dirty="0">
                <a:solidFill>
                  <a:srgbClr val="8BC53F"/>
                </a:solidFill>
                <a:latin typeface="Trebuchet MS" charset="0"/>
                <a:ea typeface="Trebuchet MS" charset="0"/>
                <a:cs typeface="Trebuchet MS" charset="0"/>
              </a:rPr>
            </a:br>
            <a:r>
              <a:rPr lang="en-US" sz="3100" kern="1400" dirty="0">
                <a:solidFill>
                  <a:schemeClr val="tx2"/>
                </a:solidFill>
                <a:latin typeface="+mn-lt"/>
                <a:ea typeface="Trebuchet MS" charset="0"/>
                <a:cs typeface="Trebuchet MS" charset="0"/>
              </a:rPr>
              <a:t>H</a:t>
            </a:r>
            <a:r>
              <a:rPr lang="en-US" sz="3100" kern="1400" dirty="0">
                <a:solidFill>
                  <a:schemeClr val="tx2"/>
                </a:solidFill>
                <a:latin typeface="+mn-lt"/>
              </a:rPr>
              <a:t>ow to prioritize  </a:t>
            </a:r>
            <a:r>
              <a:rPr lang="en-US" sz="3600" b="1" kern="1400" dirty="0">
                <a:solidFill>
                  <a:schemeClr val="tx2"/>
                </a:solidFill>
                <a:latin typeface="+mn-lt"/>
              </a:rPr>
              <a:t>where</a:t>
            </a:r>
            <a:r>
              <a:rPr lang="en-US" sz="3100" b="1" kern="1400" dirty="0">
                <a:solidFill>
                  <a:schemeClr val="tx2"/>
                </a:solidFill>
                <a:latin typeface="+mn-lt"/>
              </a:rPr>
              <a:t>    </a:t>
            </a:r>
            <a:r>
              <a:rPr lang="en-US" sz="3100" kern="1400" dirty="0">
                <a:solidFill>
                  <a:schemeClr val="tx2"/>
                </a:solidFill>
                <a:latin typeface="+mn-lt"/>
              </a:rPr>
              <a:t>and</a:t>
            </a:r>
            <a:r>
              <a:rPr lang="en-US" sz="3100" b="1" kern="1400" dirty="0">
                <a:solidFill>
                  <a:schemeClr val="tx2"/>
                </a:solidFill>
                <a:latin typeface="+mn-lt"/>
              </a:rPr>
              <a:t>    </a:t>
            </a:r>
            <a:r>
              <a:rPr lang="en-US" sz="3600" b="1" kern="1400" dirty="0">
                <a:solidFill>
                  <a:schemeClr val="tx2"/>
                </a:solidFill>
                <a:latin typeface="+mn-lt"/>
              </a:rPr>
              <a:t>what</a:t>
            </a:r>
            <a:r>
              <a:rPr lang="en-US" sz="3100" b="1" kern="1400" dirty="0">
                <a:solidFill>
                  <a:schemeClr val="tx2"/>
                </a:solidFill>
                <a:latin typeface="+mn-lt"/>
              </a:rPr>
              <a:t>  </a:t>
            </a:r>
            <a:r>
              <a:rPr lang="en-US" sz="3100" kern="1400" dirty="0">
                <a:solidFill>
                  <a:schemeClr val="tx2"/>
                </a:solidFill>
                <a:latin typeface="+mn-lt"/>
              </a:rPr>
              <a:t>to add for people to enjoy the outdoors?</a:t>
            </a:r>
            <a:br>
              <a:rPr lang="en-US" sz="3100" kern="1400" spc="600" dirty="0">
                <a:solidFill>
                  <a:schemeClr val="tx2"/>
                </a:solidFill>
                <a:latin typeface="+mn-lt"/>
              </a:rPr>
            </a:br>
            <a:endParaRPr lang="en-US" sz="3100" kern="1400" spc="600" dirty="0">
              <a:solidFill>
                <a:schemeClr val="tx2"/>
              </a:solidFill>
              <a:latin typeface="+mn-lt"/>
            </a:endParaRPr>
          </a:p>
        </p:txBody>
      </p:sp>
      <p:grpSp>
        <p:nvGrpSpPr>
          <p:cNvPr id="3" name="Group 2">
            <a:extLst>
              <a:ext uri="{FF2B5EF4-FFF2-40B4-BE49-F238E27FC236}">
                <a16:creationId xmlns:a16="http://schemas.microsoft.com/office/drawing/2014/main" id="{80727607-A63E-4464-94EC-3AD304714E2E}"/>
              </a:ext>
            </a:extLst>
          </p:cNvPr>
          <p:cNvGrpSpPr/>
          <p:nvPr/>
        </p:nvGrpSpPr>
        <p:grpSpPr>
          <a:xfrm>
            <a:off x="2578355" y="915542"/>
            <a:ext cx="1324342" cy="1554982"/>
            <a:chOff x="2766891" y="923827"/>
            <a:chExt cx="1324342" cy="1554982"/>
          </a:xfrm>
        </p:grpSpPr>
        <p:grpSp>
          <p:nvGrpSpPr>
            <p:cNvPr id="16" name="Group 15">
              <a:extLst>
                <a:ext uri="{FF2B5EF4-FFF2-40B4-BE49-F238E27FC236}">
                  <a16:creationId xmlns:a16="http://schemas.microsoft.com/office/drawing/2014/main" id="{61CBAFC8-8FCC-4AE1-BE79-54A1F86A61B5}"/>
                </a:ext>
              </a:extLst>
            </p:cNvPr>
            <p:cNvGrpSpPr/>
            <p:nvPr/>
          </p:nvGrpSpPr>
          <p:grpSpPr>
            <a:xfrm>
              <a:off x="2785745" y="1650314"/>
              <a:ext cx="1250047" cy="761780"/>
              <a:chOff x="8186469" y="2621146"/>
              <a:chExt cx="3269410" cy="1992383"/>
            </a:xfrm>
          </p:grpSpPr>
          <p:sp>
            <p:nvSpPr>
              <p:cNvPr id="18" name="Rectangle 21">
                <a:extLst>
                  <a:ext uri="{FF2B5EF4-FFF2-40B4-BE49-F238E27FC236}">
                    <a16:creationId xmlns:a16="http://schemas.microsoft.com/office/drawing/2014/main" id="{3F02BCAB-98E3-47AF-B67C-94858FE6B20C}"/>
                  </a:ext>
                </a:extLst>
              </p:cNvPr>
              <p:cNvSpPr/>
              <p:nvPr/>
            </p:nvSpPr>
            <p:spPr bwMode="auto">
              <a:xfrm>
                <a:off x="8186469" y="2871863"/>
                <a:ext cx="3269410" cy="1741666"/>
              </a:xfrm>
              <a:custGeom>
                <a:avLst/>
                <a:gdLst>
                  <a:gd name="connsiteX0" fmla="*/ 0 w 2590800"/>
                  <a:gd name="connsiteY0" fmla="*/ 0 h 990600"/>
                  <a:gd name="connsiteX1" fmla="*/ 2590800 w 2590800"/>
                  <a:gd name="connsiteY1" fmla="*/ 0 h 990600"/>
                  <a:gd name="connsiteX2" fmla="*/ 2590800 w 2590800"/>
                  <a:gd name="connsiteY2" fmla="*/ 990600 h 990600"/>
                  <a:gd name="connsiteX3" fmla="*/ 0 w 2590800"/>
                  <a:gd name="connsiteY3" fmla="*/ 990600 h 990600"/>
                  <a:gd name="connsiteX4" fmla="*/ 0 w 2590800"/>
                  <a:gd name="connsiteY4" fmla="*/ 0 h 990600"/>
                  <a:gd name="connsiteX0" fmla="*/ 0 w 2590800"/>
                  <a:gd name="connsiteY0" fmla="*/ 0 h 1273404"/>
                  <a:gd name="connsiteX1" fmla="*/ 2590800 w 2590800"/>
                  <a:gd name="connsiteY1" fmla="*/ 0 h 1273404"/>
                  <a:gd name="connsiteX2" fmla="*/ 1912070 w 2590800"/>
                  <a:gd name="connsiteY2" fmla="*/ 1273404 h 1273404"/>
                  <a:gd name="connsiteX3" fmla="*/ 0 w 2590800"/>
                  <a:gd name="connsiteY3" fmla="*/ 990600 h 1273404"/>
                  <a:gd name="connsiteX4" fmla="*/ 0 w 2590800"/>
                  <a:gd name="connsiteY4" fmla="*/ 0 h 1273404"/>
                  <a:gd name="connsiteX0" fmla="*/ 754145 w 2590800"/>
                  <a:gd name="connsiteY0" fmla="*/ 0 h 1641049"/>
                  <a:gd name="connsiteX1" fmla="*/ 2590800 w 2590800"/>
                  <a:gd name="connsiteY1" fmla="*/ 367645 h 1641049"/>
                  <a:gd name="connsiteX2" fmla="*/ 1912070 w 2590800"/>
                  <a:gd name="connsiteY2" fmla="*/ 1641049 h 1641049"/>
                  <a:gd name="connsiteX3" fmla="*/ 0 w 2590800"/>
                  <a:gd name="connsiteY3" fmla="*/ 1358245 h 1641049"/>
                  <a:gd name="connsiteX4" fmla="*/ 754145 w 2590800"/>
                  <a:gd name="connsiteY4" fmla="*/ 0 h 1641049"/>
                  <a:gd name="connsiteX0" fmla="*/ 754145 w 2515386"/>
                  <a:gd name="connsiteY0" fmla="*/ 0 h 1641049"/>
                  <a:gd name="connsiteX1" fmla="*/ 2515386 w 2515386"/>
                  <a:gd name="connsiteY1" fmla="*/ 895546 h 1641049"/>
                  <a:gd name="connsiteX2" fmla="*/ 1912070 w 2515386"/>
                  <a:gd name="connsiteY2" fmla="*/ 1641049 h 1641049"/>
                  <a:gd name="connsiteX3" fmla="*/ 0 w 2515386"/>
                  <a:gd name="connsiteY3" fmla="*/ 1358245 h 1641049"/>
                  <a:gd name="connsiteX4" fmla="*/ 754145 w 2515386"/>
                  <a:gd name="connsiteY4" fmla="*/ 0 h 1641049"/>
                  <a:gd name="connsiteX0" fmla="*/ 754145 w 2515386"/>
                  <a:gd name="connsiteY0" fmla="*/ 0 h 2036975"/>
                  <a:gd name="connsiteX1" fmla="*/ 2515386 w 2515386"/>
                  <a:gd name="connsiteY1" fmla="*/ 895546 h 2036975"/>
                  <a:gd name="connsiteX2" fmla="*/ 1638693 w 2515386"/>
                  <a:gd name="connsiteY2" fmla="*/ 2036975 h 2036975"/>
                  <a:gd name="connsiteX3" fmla="*/ 0 w 2515386"/>
                  <a:gd name="connsiteY3" fmla="*/ 1358245 h 2036975"/>
                  <a:gd name="connsiteX4" fmla="*/ 754145 w 2515386"/>
                  <a:gd name="connsiteY4" fmla="*/ 0 h 2036975"/>
                  <a:gd name="connsiteX0" fmla="*/ 914401 w 2515386"/>
                  <a:gd name="connsiteY0" fmla="*/ 0 h 1546781"/>
                  <a:gd name="connsiteX1" fmla="*/ 2515386 w 2515386"/>
                  <a:gd name="connsiteY1" fmla="*/ 405352 h 1546781"/>
                  <a:gd name="connsiteX2" fmla="*/ 1638693 w 2515386"/>
                  <a:gd name="connsiteY2" fmla="*/ 1546781 h 1546781"/>
                  <a:gd name="connsiteX3" fmla="*/ 0 w 2515386"/>
                  <a:gd name="connsiteY3" fmla="*/ 868051 h 1546781"/>
                  <a:gd name="connsiteX4" fmla="*/ 914401 w 2515386"/>
                  <a:gd name="connsiteY4" fmla="*/ 0 h 1546781"/>
                  <a:gd name="connsiteX0" fmla="*/ 1008669 w 2515386"/>
                  <a:gd name="connsiteY0" fmla="*/ 0 h 1659903"/>
                  <a:gd name="connsiteX1" fmla="*/ 2515386 w 2515386"/>
                  <a:gd name="connsiteY1" fmla="*/ 518474 h 1659903"/>
                  <a:gd name="connsiteX2" fmla="*/ 1638693 w 2515386"/>
                  <a:gd name="connsiteY2" fmla="*/ 1659903 h 1659903"/>
                  <a:gd name="connsiteX3" fmla="*/ 0 w 2515386"/>
                  <a:gd name="connsiteY3" fmla="*/ 981173 h 1659903"/>
                  <a:gd name="connsiteX4" fmla="*/ 1008669 w 2515386"/>
                  <a:gd name="connsiteY4" fmla="*/ 0 h 1659903"/>
                  <a:gd name="connsiteX0" fmla="*/ 1376315 w 2883032"/>
                  <a:gd name="connsiteY0" fmla="*/ 0 h 1659903"/>
                  <a:gd name="connsiteX1" fmla="*/ 2883032 w 2883032"/>
                  <a:gd name="connsiteY1" fmla="*/ 518474 h 1659903"/>
                  <a:gd name="connsiteX2" fmla="*/ 2006339 w 2883032"/>
                  <a:gd name="connsiteY2" fmla="*/ 1659903 h 1659903"/>
                  <a:gd name="connsiteX3" fmla="*/ 0 w 2883032"/>
                  <a:gd name="connsiteY3" fmla="*/ 1132002 h 1659903"/>
                  <a:gd name="connsiteX4" fmla="*/ 1376315 w 2883032"/>
                  <a:gd name="connsiteY4" fmla="*/ 0 h 1659903"/>
                  <a:gd name="connsiteX0" fmla="*/ 1376315 w 2883032"/>
                  <a:gd name="connsiteY0" fmla="*/ 0 h 2008695"/>
                  <a:gd name="connsiteX1" fmla="*/ 2883032 w 2883032"/>
                  <a:gd name="connsiteY1" fmla="*/ 518474 h 2008695"/>
                  <a:gd name="connsiteX2" fmla="*/ 1940352 w 2883032"/>
                  <a:gd name="connsiteY2" fmla="*/ 2008695 h 2008695"/>
                  <a:gd name="connsiteX3" fmla="*/ 0 w 2883032"/>
                  <a:gd name="connsiteY3" fmla="*/ 1132002 h 2008695"/>
                  <a:gd name="connsiteX4" fmla="*/ 1376315 w 2883032"/>
                  <a:gd name="connsiteY4" fmla="*/ 0 h 2008695"/>
                  <a:gd name="connsiteX0" fmla="*/ 1376315 w 3212970"/>
                  <a:gd name="connsiteY0" fmla="*/ 0 h 2008695"/>
                  <a:gd name="connsiteX1" fmla="*/ 3212970 w 3212970"/>
                  <a:gd name="connsiteY1" fmla="*/ 490194 h 2008695"/>
                  <a:gd name="connsiteX2" fmla="*/ 1940352 w 3212970"/>
                  <a:gd name="connsiteY2" fmla="*/ 2008695 h 2008695"/>
                  <a:gd name="connsiteX3" fmla="*/ 0 w 3212970"/>
                  <a:gd name="connsiteY3" fmla="*/ 1132002 h 2008695"/>
                  <a:gd name="connsiteX4" fmla="*/ 1376315 w 3212970"/>
                  <a:gd name="connsiteY4" fmla="*/ 0 h 2008695"/>
                  <a:gd name="connsiteX0" fmla="*/ 1376315 w 3263829"/>
                  <a:gd name="connsiteY0" fmla="*/ 0 h 2008695"/>
                  <a:gd name="connsiteX1" fmla="*/ 3263829 w 3263829"/>
                  <a:gd name="connsiteY1" fmla="*/ 813704 h 2008695"/>
                  <a:gd name="connsiteX2" fmla="*/ 1940352 w 3263829"/>
                  <a:gd name="connsiteY2" fmla="*/ 2008695 h 2008695"/>
                  <a:gd name="connsiteX3" fmla="*/ 0 w 3263829"/>
                  <a:gd name="connsiteY3" fmla="*/ 1132002 h 2008695"/>
                  <a:gd name="connsiteX4" fmla="*/ 1376315 w 3263829"/>
                  <a:gd name="connsiteY4" fmla="*/ 0 h 2008695"/>
                  <a:gd name="connsiteX0" fmla="*/ 1376315 w 3263829"/>
                  <a:gd name="connsiteY0" fmla="*/ 0 h 1979285"/>
                  <a:gd name="connsiteX1" fmla="*/ 3263829 w 3263829"/>
                  <a:gd name="connsiteY1" fmla="*/ 813704 h 1979285"/>
                  <a:gd name="connsiteX2" fmla="*/ 1864065 w 3263829"/>
                  <a:gd name="connsiteY2" fmla="*/ 1979285 h 1979285"/>
                  <a:gd name="connsiteX3" fmla="*/ 0 w 3263829"/>
                  <a:gd name="connsiteY3" fmla="*/ 1132002 h 1979285"/>
                  <a:gd name="connsiteX4" fmla="*/ 1376315 w 3263829"/>
                  <a:gd name="connsiteY4" fmla="*/ 0 h 1979285"/>
                  <a:gd name="connsiteX0" fmla="*/ 1376315 w 3196018"/>
                  <a:gd name="connsiteY0" fmla="*/ 0 h 1979285"/>
                  <a:gd name="connsiteX1" fmla="*/ 3196018 w 3196018"/>
                  <a:gd name="connsiteY1" fmla="*/ 784293 h 1979285"/>
                  <a:gd name="connsiteX2" fmla="*/ 1864065 w 3196018"/>
                  <a:gd name="connsiteY2" fmla="*/ 1979285 h 1979285"/>
                  <a:gd name="connsiteX3" fmla="*/ 0 w 3196018"/>
                  <a:gd name="connsiteY3" fmla="*/ 1132002 h 1979285"/>
                  <a:gd name="connsiteX4" fmla="*/ 1376315 w 3196018"/>
                  <a:gd name="connsiteY4" fmla="*/ 0 h 1979285"/>
                  <a:gd name="connsiteX0" fmla="*/ 1376315 w 3196018"/>
                  <a:gd name="connsiteY0" fmla="*/ 0 h 1959679"/>
                  <a:gd name="connsiteX1" fmla="*/ 3196018 w 3196018"/>
                  <a:gd name="connsiteY1" fmla="*/ 784293 h 1959679"/>
                  <a:gd name="connsiteX2" fmla="*/ 1796254 w 3196018"/>
                  <a:gd name="connsiteY2" fmla="*/ 1959679 h 1959679"/>
                  <a:gd name="connsiteX3" fmla="*/ 0 w 3196018"/>
                  <a:gd name="connsiteY3" fmla="*/ 1132002 h 1959679"/>
                  <a:gd name="connsiteX4" fmla="*/ 1376315 w 3196018"/>
                  <a:gd name="connsiteY4" fmla="*/ 0 h 1959679"/>
                  <a:gd name="connsiteX0" fmla="*/ 1376315 w 3196018"/>
                  <a:gd name="connsiteY0" fmla="*/ 0 h 1959679"/>
                  <a:gd name="connsiteX1" fmla="*/ 3196018 w 3196018"/>
                  <a:gd name="connsiteY1" fmla="*/ 784293 h 1959679"/>
                  <a:gd name="connsiteX2" fmla="*/ 1796254 w 3196018"/>
                  <a:gd name="connsiteY2" fmla="*/ 1959679 h 1959679"/>
                  <a:gd name="connsiteX3" fmla="*/ 17387 w 3196018"/>
                  <a:gd name="connsiteY3" fmla="*/ 1147824 h 1959679"/>
                  <a:gd name="connsiteX4" fmla="*/ 0 w 3196018"/>
                  <a:gd name="connsiteY4" fmla="*/ 1132002 h 1959679"/>
                  <a:gd name="connsiteX5" fmla="*/ 1376315 w 3196018"/>
                  <a:gd name="connsiteY5" fmla="*/ 0 h 1959679"/>
                  <a:gd name="connsiteX0" fmla="*/ 1333933 w 3196018"/>
                  <a:gd name="connsiteY0" fmla="*/ 0 h 1989089"/>
                  <a:gd name="connsiteX1" fmla="*/ 3196018 w 3196018"/>
                  <a:gd name="connsiteY1" fmla="*/ 813703 h 1989089"/>
                  <a:gd name="connsiteX2" fmla="*/ 1796254 w 3196018"/>
                  <a:gd name="connsiteY2" fmla="*/ 1989089 h 1989089"/>
                  <a:gd name="connsiteX3" fmla="*/ 17387 w 3196018"/>
                  <a:gd name="connsiteY3" fmla="*/ 1177234 h 1989089"/>
                  <a:gd name="connsiteX4" fmla="*/ 0 w 3196018"/>
                  <a:gd name="connsiteY4" fmla="*/ 1161412 h 1989089"/>
                  <a:gd name="connsiteX5" fmla="*/ 1333933 w 3196018"/>
                  <a:gd name="connsiteY5" fmla="*/ 0 h 1989089"/>
                  <a:gd name="connsiteX0" fmla="*/ 1359362 w 3221447"/>
                  <a:gd name="connsiteY0" fmla="*/ 0 h 1989089"/>
                  <a:gd name="connsiteX1" fmla="*/ 3221447 w 3221447"/>
                  <a:gd name="connsiteY1" fmla="*/ 813703 h 1989089"/>
                  <a:gd name="connsiteX2" fmla="*/ 1821683 w 3221447"/>
                  <a:gd name="connsiteY2" fmla="*/ 1989089 h 1989089"/>
                  <a:gd name="connsiteX3" fmla="*/ 42816 w 3221447"/>
                  <a:gd name="connsiteY3" fmla="*/ 1177234 h 1989089"/>
                  <a:gd name="connsiteX4" fmla="*/ 0 w 3221447"/>
                  <a:gd name="connsiteY4" fmla="*/ 1141806 h 1989089"/>
                  <a:gd name="connsiteX5" fmla="*/ 1359362 w 3221447"/>
                  <a:gd name="connsiteY5" fmla="*/ 0 h 1989089"/>
                  <a:gd name="connsiteX0" fmla="*/ 1316546 w 3178631"/>
                  <a:gd name="connsiteY0" fmla="*/ 0 h 1989089"/>
                  <a:gd name="connsiteX1" fmla="*/ 3178631 w 3178631"/>
                  <a:gd name="connsiteY1" fmla="*/ 813703 h 1989089"/>
                  <a:gd name="connsiteX2" fmla="*/ 1778867 w 3178631"/>
                  <a:gd name="connsiteY2" fmla="*/ 1989089 h 1989089"/>
                  <a:gd name="connsiteX3" fmla="*/ 0 w 3178631"/>
                  <a:gd name="connsiteY3" fmla="*/ 1177234 h 1989089"/>
                  <a:gd name="connsiteX4" fmla="*/ 1316546 w 3178631"/>
                  <a:gd name="connsiteY4" fmla="*/ 0 h 1989089"/>
                  <a:gd name="connsiteX0" fmla="*/ 1358928 w 3221013"/>
                  <a:gd name="connsiteY0" fmla="*/ 0 h 1989089"/>
                  <a:gd name="connsiteX1" fmla="*/ 3221013 w 3221013"/>
                  <a:gd name="connsiteY1" fmla="*/ 813703 h 1989089"/>
                  <a:gd name="connsiteX2" fmla="*/ 1821249 w 3221013"/>
                  <a:gd name="connsiteY2" fmla="*/ 1989089 h 1989089"/>
                  <a:gd name="connsiteX3" fmla="*/ 0 w 3221013"/>
                  <a:gd name="connsiteY3" fmla="*/ 1138020 h 1989089"/>
                  <a:gd name="connsiteX4" fmla="*/ 1358928 w 3221013"/>
                  <a:gd name="connsiteY4" fmla="*/ 0 h 1989089"/>
                  <a:gd name="connsiteX0" fmla="*/ 1350451 w 3212536"/>
                  <a:gd name="connsiteY0" fmla="*/ 0 h 1989089"/>
                  <a:gd name="connsiteX1" fmla="*/ 3212536 w 3212536"/>
                  <a:gd name="connsiteY1" fmla="*/ 813703 h 1989089"/>
                  <a:gd name="connsiteX2" fmla="*/ 1812772 w 3212536"/>
                  <a:gd name="connsiteY2" fmla="*/ 1989089 h 1989089"/>
                  <a:gd name="connsiteX3" fmla="*/ 0 w 3212536"/>
                  <a:gd name="connsiteY3" fmla="*/ 1138020 h 1989089"/>
                  <a:gd name="connsiteX4" fmla="*/ 1350451 w 3212536"/>
                  <a:gd name="connsiteY4" fmla="*/ 0 h 1989089"/>
                  <a:gd name="connsiteX0" fmla="*/ 1375880 w 3212536"/>
                  <a:gd name="connsiteY0" fmla="*/ 0 h 1979286"/>
                  <a:gd name="connsiteX1" fmla="*/ 3212536 w 3212536"/>
                  <a:gd name="connsiteY1" fmla="*/ 803900 h 1979286"/>
                  <a:gd name="connsiteX2" fmla="*/ 1812772 w 3212536"/>
                  <a:gd name="connsiteY2" fmla="*/ 1979286 h 1979286"/>
                  <a:gd name="connsiteX3" fmla="*/ 0 w 3212536"/>
                  <a:gd name="connsiteY3" fmla="*/ 1128217 h 1979286"/>
                  <a:gd name="connsiteX4" fmla="*/ 1375880 w 3212536"/>
                  <a:gd name="connsiteY4" fmla="*/ 0 h 197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2536" h="1979286">
                    <a:moveTo>
                      <a:pt x="1375880" y="0"/>
                    </a:moveTo>
                    <a:lnTo>
                      <a:pt x="3212536" y="803900"/>
                    </a:lnTo>
                    <a:lnTo>
                      <a:pt x="1812772" y="1979286"/>
                    </a:lnTo>
                    <a:lnTo>
                      <a:pt x="0" y="1128217"/>
                    </a:lnTo>
                    <a:lnTo>
                      <a:pt x="1375880" y="0"/>
                    </a:lnTo>
                    <a:close/>
                  </a:path>
                </a:pathLst>
              </a:custGeom>
              <a:solidFill>
                <a:schemeClr val="bg1">
                  <a:lumMod val="85000"/>
                </a:schemeClr>
              </a:solidFill>
              <a:ln w="15875" cap="flat">
                <a:noFill/>
                <a:prstDash val="sysDash"/>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grpSp>
            <p:nvGrpSpPr>
              <p:cNvPr id="19" name="Group 18">
                <a:extLst>
                  <a:ext uri="{FF2B5EF4-FFF2-40B4-BE49-F238E27FC236}">
                    <a16:creationId xmlns:a16="http://schemas.microsoft.com/office/drawing/2014/main" id="{541767B3-CD1C-4045-86B9-5237CAEBEA3D}"/>
                  </a:ext>
                </a:extLst>
              </p:cNvPr>
              <p:cNvGrpSpPr/>
              <p:nvPr/>
            </p:nvGrpSpPr>
            <p:grpSpPr>
              <a:xfrm>
                <a:off x="8447026" y="2924313"/>
                <a:ext cx="2677729" cy="1535900"/>
                <a:chOff x="8447026" y="2924313"/>
                <a:chExt cx="2677729" cy="1535900"/>
              </a:xfrm>
            </p:grpSpPr>
            <p:cxnSp>
              <p:nvCxnSpPr>
                <p:cNvPr id="36" name="Straight Connector 35">
                  <a:extLst>
                    <a:ext uri="{FF2B5EF4-FFF2-40B4-BE49-F238E27FC236}">
                      <a16:creationId xmlns:a16="http://schemas.microsoft.com/office/drawing/2014/main" id="{280BCA9A-8EF7-41B7-8C96-50127F619958}"/>
                    </a:ext>
                  </a:extLst>
                </p:cNvPr>
                <p:cNvCxnSpPr>
                  <a:cxnSpLocks/>
                </p:cNvCxnSpPr>
                <p:nvPr/>
              </p:nvCxnSpPr>
              <p:spPr>
                <a:xfrm flipV="1">
                  <a:off x="8447026" y="2924313"/>
                  <a:ext cx="1384317" cy="100937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AD8B657-6B03-4219-A0EB-BFBB04749E4A}"/>
                    </a:ext>
                  </a:extLst>
                </p:cNvPr>
                <p:cNvCxnSpPr>
                  <a:cxnSpLocks/>
                </p:cNvCxnSpPr>
                <p:nvPr/>
              </p:nvCxnSpPr>
              <p:spPr>
                <a:xfrm flipV="1">
                  <a:off x="8701759" y="3035393"/>
                  <a:ext cx="1384317" cy="100937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8A5D97-62CB-4EEE-BFC6-C27C8E0CBA72}"/>
                    </a:ext>
                  </a:extLst>
                </p:cNvPr>
                <p:cNvCxnSpPr>
                  <a:cxnSpLocks/>
                </p:cNvCxnSpPr>
                <p:nvPr/>
              </p:nvCxnSpPr>
              <p:spPr>
                <a:xfrm flipV="1">
                  <a:off x="8945430" y="3148331"/>
                  <a:ext cx="1384317" cy="100937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5AFB9D6-05C8-4760-AC50-ED6A5A389B90}"/>
                    </a:ext>
                  </a:extLst>
                </p:cNvPr>
                <p:cNvCxnSpPr>
                  <a:cxnSpLocks/>
                </p:cNvCxnSpPr>
                <p:nvPr/>
              </p:nvCxnSpPr>
              <p:spPr>
                <a:xfrm flipV="1">
                  <a:off x="9188173" y="3234595"/>
                  <a:ext cx="1384317" cy="100937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71FFC0E-8044-4AA2-8EBC-112810E83667}"/>
                    </a:ext>
                  </a:extLst>
                </p:cNvPr>
                <p:cNvCxnSpPr>
                  <a:cxnSpLocks/>
                </p:cNvCxnSpPr>
                <p:nvPr/>
              </p:nvCxnSpPr>
              <p:spPr>
                <a:xfrm flipV="1">
                  <a:off x="9442906" y="3349644"/>
                  <a:ext cx="1384317" cy="100937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D081C56-974A-4CB9-8FA8-C66D6ECDF20F}"/>
                    </a:ext>
                  </a:extLst>
                </p:cNvPr>
                <p:cNvCxnSpPr>
                  <a:cxnSpLocks/>
                </p:cNvCxnSpPr>
                <p:nvPr/>
              </p:nvCxnSpPr>
              <p:spPr>
                <a:xfrm flipV="1">
                  <a:off x="9740438" y="3450839"/>
                  <a:ext cx="1384317" cy="100937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938D12CD-AB50-4076-8596-968DDCAA8F86}"/>
                  </a:ext>
                </a:extLst>
              </p:cNvPr>
              <p:cNvGrpSpPr/>
              <p:nvPr/>
            </p:nvGrpSpPr>
            <p:grpSpPr>
              <a:xfrm rot="14400000">
                <a:off x="9009784" y="2679979"/>
                <a:ext cx="1551417" cy="2055133"/>
                <a:chOff x="8447026" y="2924313"/>
                <a:chExt cx="1551417" cy="2055133"/>
              </a:xfrm>
            </p:grpSpPr>
            <p:cxnSp>
              <p:nvCxnSpPr>
                <p:cNvPr id="31" name="Straight Connector 30">
                  <a:extLst>
                    <a:ext uri="{FF2B5EF4-FFF2-40B4-BE49-F238E27FC236}">
                      <a16:creationId xmlns:a16="http://schemas.microsoft.com/office/drawing/2014/main" id="{D9145AC5-AF24-4D2D-BF2A-72F69EED1273}"/>
                    </a:ext>
                  </a:extLst>
                </p:cNvPr>
                <p:cNvCxnSpPr>
                  <a:cxnSpLocks/>
                </p:cNvCxnSpPr>
                <p:nvPr/>
              </p:nvCxnSpPr>
              <p:spPr>
                <a:xfrm flipV="1">
                  <a:off x="8447026" y="2924313"/>
                  <a:ext cx="1384317" cy="100937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29536A3-32D3-4A53-884A-45DDCD3DC277}"/>
                    </a:ext>
                  </a:extLst>
                </p:cNvPr>
                <p:cNvCxnSpPr>
                  <a:cxnSpLocks/>
                </p:cNvCxnSpPr>
                <p:nvPr/>
              </p:nvCxnSpPr>
              <p:spPr>
                <a:xfrm flipV="1">
                  <a:off x="8525616" y="3195629"/>
                  <a:ext cx="1384317" cy="100937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C22ADAD-1FC6-47F0-8DC7-2D5224FA0AC7}"/>
                    </a:ext>
                  </a:extLst>
                </p:cNvPr>
                <p:cNvCxnSpPr>
                  <a:cxnSpLocks/>
                </p:cNvCxnSpPr>
                <p:nvPr/>
              </p:nvCxnSpPr>
              <p:spPr>
                <a:xfrm flipV="1">
                  <a:off x="8538296" y="3469669"/>
                  <a:ext cx="1384317" cy="100937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F6F434A-E112-41E4-9FD2-8BF5D2DC3604}"/>
                    </a:ext>
                  </a:extLst>
                </p:cNvPr>
                <p:cNvCxnSpPr>
                  <a:cxnSpLocks/>
                </p:cNvCxnSpPr>
                <p:nvPr/>
              </p:nvCxnSpPr>
              <p:spPr>
                <a:xfrm flipV="1">
                  <a:off x="8552493" y="3735820"/>
                  <a:ext cx="1384317" cy="100937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5B7811D-B5D2-47A0-AA6B-67CD5D364F25}"/>
                    </a:ext>
                  </a:extLst>
                </p:cNvPr>
                <p:cNvCxnSpPr>
                  <a:cxnSpLocks/>
                </p:cNvCxnSpPr>
                <p:nvPr/>
              </p:nvCxnSpPr>
              <p:spPr>
                <a:xfrm flipV="1">
                  <a:off x="8614126" y="3970072"/>
                  <a:ext cx="1384317" cy="100937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BEC15506-BDB3-4DA0-AC7C-BE809B42EC37}"/>
                  </a:ext>
                </a:extLst>
              </p:cNvPr>
              <p:cNvGrpSpPr/>
              <p:nvPr/>
            </p:nvGrpSpPr>
            <p:grpSpPr>
              <a:xfrm>
                <a:off x="8916082" y="2621146"/>
                <a:ext cx="1850924" cy="1585710"/>
                <a:chOff x="8916082" y="2621146"/>
                <a:chExt cx="1850924" cy="1585710"/>
              </a:xfrm>
            </p:grpSpPr>
            <p:grpSp>
              <p:nvGrpSpPr>
                <p:cNvPr id="22" name="Group 21">
                  <a:extLst>
                    <a:ext uri="{FF2B5EF4-FFF2-40B4-BE49-F238E27FC236}">
                      <a16:creationId xmlns:a16="http://schemas.microsoft.com/office/drawing/2014/main" id="{7F1B8C23-DA69-4EF4-A154-FCDE7FA8A55C}"/>
                    </a:ext>
                  </a:extLst>
                </p:cNvPr>
                <p:cNvGrpSpPr/>
                <p:nvPr/>
              </p:nvGrpSpPr>
              <p:grpSpPr>
                <a:xfrm>
                  <a:off x="9583117" y="3199918"/>
                  <a:ext cx="554717" cy="1006938"/>
                  <a:chOff x="5867150" y="5105400"/>
                  <a:chExt cx="762249" cy="1290268"/>
                </a:xfrm>
              </p:grpSpPr>
              <p:sp>
                <p:nvSpPr>
                  <p:cNvPr id="29" name="Oval 18">
                    <a:extLst>
                      <a:ext uri="{FF2B5EF4-FFF2-40B4-BE49-F238E27FC236}">
                        <a16:creationId xmlns:a16="http://schemas.microsoft.com/office/drawing/2014/main" id="{0F3EBC7B-7C79-4BBD-8AD0-B9E1DF31597A}"/>
                      </a:ext>
                    </a:extLst>
                  </p:cNvPr>
                  <p:cNvSpPr/>
                  <p:nvPr/>
                </p:nvSpPr>
                <p:spPr bwMode="auto">
                  <a:xfrm>
                    <a:off x="5867150" y="5105400"/>
                    <a:ext cx="762249" cy="1290268"/>
                  </a:xfrm>
                  <a:custGeom>
                    <a:avLst/>
                    <a:gdLst>
                      <a:gd name="connsiteX0" fmla="*/ 0 w 762000"/>
                      <a:gd name="connsiteY0" fmla="*/ 381000 h 762000"/>
                      <a:gd name="connsiteX1" fmla="*/ 381000 w 762000"/>
                      <a:gd name="connsiteY1" fmla="*/ 0 h 762000"/>
                      <a:gd name="connsiteX2" fmla="*/ 762000 w 762000"/>
                      <a:gd name="connsiteY2" fmla="*/ 381000 h 762000"/>
                      <a:gd name="connsiteX3" fmla="*/ 381000 w 762000"/>
                      <a:gd name="connsiteY3" fmla="*/ 762000 h 762000"/>
                      <a:gd name="connsiteX4" fmla="*/ 0 w 762000"/>
                      <a:gd name="connsiteY4" fmla="*/ 381000 h 762000"/>
                      <a:gd name="connsiteX0" fmla="*/ 249 w 762249"/>
                      <a:gd name="connsiteY0" fmla="*/ 381000 h 1299328"/>
                      <a:gd name="connsiteX1" fmla="*/ 381249 w 762249"/>
                      <a:gd name="connsiteY1" fmla="*/ 0 h 1299328"/>
                      <a:gd name="connsiteX2" fmla="*/ 762249 w 762249"/>
                      <a:gd name="connsiteY2" fmla="*/ 381000 h 1299328"/>
                      <a:gd name="connsiteX3" fmla="*/ 428383 w 762249"/>
                      <a:gd name="connsiteY3" fmla="*/ 1299328 h 1299328"/>
                      <a:gd name="connsiteX4" fmla="*/ 249 w 762249"/>
                      <a:gd name="connsiteY4" fmla="*/ 381000 h 1299328"/>
                      <a:gd name="connsiteX0" fmla="*/ 249 w 762249"/>
                      <a:gd name="connsiteY0" fmla="*/ 381000 h 1299691"/>
                      <a:gd name="connsiteX1" fmla="*/ 381249 w 762249"/>
                      <a:gd name="connsiteY1" fmla="*/ 0 h 1299691"/>
                      <a:gd name="connsiteX2" fmla="*/ 762249 w 762249"/>
                      <a:gd name="connsiteY2" fmla="*/ 381000 h 1299691"/>
                      <a:gd name="connsiteX3" fmla="*/ 428383 w 762249"/>
                      <a:gd name="connsiteY3" fmla="*/ 1299328 h 1299691"/>
                      <a:gd name="connsiteX4" fmla="*/ 249 w 762249"/>
                      <a:gd name="connsiteY4" fmla="*/ 381000 h 1299691"/>
                      <a:gd name="connsiteX0" fmla="*/ 249 w 762249"/>
                      <a:gd name="connsiteY0" fmla="*/ 381000 h 1290268"/>
                      <a:gd name="connsiteX1" fmla="*/ 381249 w 762249"/>
                      <a:gd name="connsiteY1" fmla="*/ 0 h 1290268"/>
                      <a:gd name="connsiteX2" fmla="*/ 762249 w 762249"/>
                      <a:gd name="connsiteY2" fmla="*/ 381000 h 1290268"/>
                      <a:gd name="connsiteX3" fmla="*/ 428383 w 762249"/>
                      <a:gd name="connsiteY3" fmla="*/ 1289901 h 1290268"/>
                      <a:gd name="connsiteX4" fmla="*/ 249 w 762249"/>
                      <a:gd name="connsiteY4" fmla="*/ 381000 h 1290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249" h="1290268">
                        <a:moveTo>
                          <a:pt x="249" y="381000"/>
                        </a:moveTo>
                        <a:cubicBezTo>
                          <a:pt x="-7607" y="166017"/>
                          <a:pt x="170829" y="0"/>
                          <a:pt x="381249" y="0"/>
                        </a:cubicBezTo>
                        <a:cubicBezTo>
                          <a:pt x="591669" y="0"/>
                          <a:pt x="762249" y="170580"/>
                          <a:pt x="762249" y="381000"/>
                        </a:cubicBezTo>
                        <a:cubicBezTo>
                          <a:pt x="762249" y="591420"/>
                          <a:pt x="440840" y="1271047"/>
                          <a:pt x="428383" y="1289901"/>
                        </a:cubicBezTo>
                        <a:cubicBezTo>
                          <a:pt x="415926" y="1308755"/>
                          <a:pt x="8105" y="595983"/>
                          <a:pt x="249" y="381000"/>
                        </a:cubicBezTo>
                        <a:close/>
                      </a:path>
                    </a:pathLst>
                  </a:custGeom>
                  <a:solidFill>
                    <a:srgbClr val="C00000"/>
                  </a:solidFill>
                  <a:ln w="15875" cap="flat">
                    <a:noFill/>
                    <a:prstDash val="sysDash"/>
                    <a:miter lim="800000"/>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30" name="Oval 29">
                    <a:extLst>
                      <a:ext uri="{FF2B5EF4-FFF2-40B4-BE49-F238E27FC236}">
                        <a16:creationId xmlns:a16="http://schemas.microsoft.com/office/drawing/2014/main" id="{4F63565C-953F-444B-8566-4E3C980DF9DD}"/>
                      </a:ext>
                    </a:extLst>
                  </p:cNvPr>
                  <p:cNvSpPr/>
                  <p:nvPr/>
                </p:nvSpPr>
                <p:spPr bwMode="auto">
                  <a:xfrm>
                    <a:off x="5991225" y="5231876"/>
                    <a:ext cx="512373" cy="512373"/>
                  </a:xfrm>
                  <a:prstGeom prst="ellipse">
                    <a:avLst/>
                  </a:prstGeom>
                  <a:solidFill>
                    <a:schemeClr val="bg1"/>
                  </a:solidFill>
                  <a:ln w="15875" cap="flat">
                    <a:noFill/>
                    <a:prstDash val="sysDash"/>
                    <a:miter lim="800000"/>
                    <a:headEnd/>
                    <a:tailEnd/>
                  </a:ln>
                </p:spPr>
                <p:txBody>
                  <a:bodyPr vert="horz" wrap="square" lIns="91440" tIns="45720" rIns="91440" bIns="45720" numCol="1" rtlCol="0" anchor="t" anchorCtr="0" compatLnSpc="1">
                    <a:prstTxWarp prst="textNoShape">
                      <a:avLst/>
                    </a:prstTxWarp>
                  </a:bodyPr>
                  <a:lstStyle/>
                  <a:p>
                    <a:pPr algn="ctr"/>
                    <a:endParaRPr lang="en-US" dirty="0"/>
                  </a:p>
                </p:txBody>
              </p:sp>
            </p:grpSp>
            <p:grpSp>
              <p:nvGrpSpPr>
                <p:cNvPr id="23" name="Group 22">
                  <a:extLst>
                    <a:ext uri="{FF2B5EF4-FFF2-40B4-BE49-F238E27FC236}">
                      <a16:creationId xmlns:a16="http://schemas.microsoft.com/office/drawing/2014/main" id="{E036D3C8-B659-4E14-83AB-A131A03C942A}"/>
                    </a:ext>
                  </a:extLst>
                </p:cNvPr>
                <p:cNvGrpSpPr/>
                <p:nvPr/>
              </p:nvGrpSpPr>
              <p:grpSpPr>
                <a:xfrm>
                  <a:off x="10212289" y="2660144"/>
                  <a:ext cx="554717" cy="1006938"/>
                  <a:chOff x="5867150" y="5105400"/>
                  <a:chExt cx="762249" cy="1290268"/>
                </a:xfrm>
              </p:grpSpPr>
              <p:sp>
                <p:nvSpPr>
                  <p:cNvPr id="27" name="Oval 18">
                    <a:extLst>
                      <a:ext uri="{FF2B5EF4-FFF2-40B4-BE49-F238E27FC236}">
                        <a16:creationId xmlns:a16="http://schemas.microsoft.com/office/drawing/2014/main" id="{00EBEC15-7C34-43B3-8038-48C818C67552}"/>
                      </a:ext>
                    </a:extLst>
                  </p:cNvPr>
                  <p:cNvSpPr/>
                  <p:nvPr/>
                </p:nvSpPr>
                <p:spPr bwMode="auto">
                  <a:xfrm>
                    <a:off x="5867150" y="5105400"/>
                    <a:ext cx="762249" cy="1290268"/>
                  </a:xfrm>
                  <a:custGeom>
                    <a:avLst/>
                    <a:gdLst>
                      <a:gd name="connsiteX0" fmla="*/ 0 w 762000"/>
                      <a:gd name="connsiteY0" fmla="*/ 381000 h 762000"/>
                      <a:gd name="connsiteX1" fmla="*/ 381000 w 762000"/>
                      <a:gd name="connsiteY1" fmla="*/ 0 h 762000"/>
                      <a:gd name="connsiteX2" fmla="*/ 762000 w 762000"/>
                      <a:gd name="connsiteY2" fmla="*/ 381000 h 762000"/>
                      <a:gd name="connsiteX3" fmla="*/ 381000 w 762000"/>
                      <a:gd name="connsiteY3" fmla="*/ 762000 h 762000"/>
                      <a:gd name="connsiteX4" fmla="*/ 0 w 762000"/>
                      <a:gd name="connsiteY4" fmla="*/ 381000 h 762000"/>
                      <a:gd name="connsiteX0" fmla="*/ 249 w 762249"/>
                      <a:gd name="connsiteY0" fmla="*/ 381000 h 1299328"/>
                      <a:gd name="connsiteX1" fmla="*/ 381249 w 762249"/>
                      <a:gd name="connsiteY1" fmla="*/ 0 h 1299328"/>
                      <a:gd name="connsiteX2" fmla="*/ 762249 w 762249"/>
                      <a:gd name="connsiteY2" fmla="*/ 381000 h 1299328"/>
                      <a:gd name="connsiteX3" fmla="*/ 428383 w 762249"/>
                      <a:gd name="connsiteY3" fmla="*/ 1299328 h 1299328"/>
                      <a:gd name="connsiteX4" fmla="*/ 249 w 762249"/>
                      <a:gd name="connsiteY4" fmla="*/ 381000 h 1299328"/>
                      <a:gd name="connsiteX0" fmla="*/ 249 w 762249"/>
                      <a:gd name="connsiteY0" fmla="*/ 381000 h 1299691"/>
                      <a:gd name="connsiteX1" fmla="*/ 381249 w 762249"/>
                      <a:gd name="connsiteY1" fmla="*/ 0 h 1299691"/>
                      <a:gd name="connsiteX2" fmla="*/ 762249 w 762249"/>
                      <a:gd name="connsiteY2" fmla="*/ 381000 h 1299691"/>
                      <a:gd name="connsiteX3" fmla="*/ 428383 w 762249"/>
                      <a:gd name="connsiteY3" fmla="*/ 1299328 h 1299691"/>
                      <a:gd name="connsiteX4" fmla="*/ 249 w 762249"/>
                      <a:gd name="connsiteY4" fmla="*/ 381000 h 1299691"/>
                      <a:gd name="connsiteX0" fmla="*/ 249 w 762249"/>
                      <a:gd name="connsiteY0" fmla="*/ 381000 h 1290268"/>
                      <a:gd name="connsiteX1" fmla="*/ 381249 w 762249"/>
                      <a:gd name="connsiteY1" fmla="*/ 0 h 1290268"/>
                      <a:gd name="connsiteX2" fmla="*/ 762249 w 762249"/>
                      <a:gd name="connsiteY2" fmla="*/ 381000 h 1290268"/>
                      <a:gd name="connsiteX3" fmla="*/ 428383 w 762249"/>
                      <a:gd name="connsiteY3" fmla="*/ 1289901 h 1290268"/>
                      <a:gd name="connsiteX4" fmla="*/ 249 w 762249"/>
                      <a:gd name="connsiteY4" fmla="*/ 381000 h 1290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249" h="1290268">
                        <a:moveTo>
                          <a:pt x="249" y="381000"/>
                        </a:moveTo>
                        <a:cubicBezTo>
                          <a:pt x="-7607" y="166017"/>
                          <a:pt x="170829" y="0"/>
                          <a:pt x="381249" y="0"/>
                        </a:cubicBezTo>
                        <a:cubicBezTo>
                          <a:pt x="591669" y="0"/>
                          <a:pt x="762249" y="170580"/>
                          <a:pt x="762249" y="381000"/>
                        </a:cubicBezTo>
                        <a:cubicBezTo>
                          <a:pt x="762249" y="591420"/>
                          <a:pt x="440840" y="1271047"/>
                          <a:pt x="428383" y="1289901"/>
                        </a:cubicBezTo>
                        <a:cubicBezTo>
                          <a:pt x="415926" y="1308755"/>
                          <a:pt x="8105" y="595983"/>
                          <a:pt x="249" y="381000"/>
                        </a:cubicBezTo>
                        <a:close/>
                      </a:path>
                    </a:pathLst>
                  </a:custGeom>
                  <a:solidFill>
                    <a:srgbClr val="C00000"/>
                  </a:solidFill>
                  <a:ln w="15875" cap="flat">
                    <a:noFill/>
                    <a:prstDash val="sysDash"/>
                    <a:miter lim="800000"/>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28" name="Oval 27">
                    <a:extLst>
                      <a:ext uri="{FF2B5EF4-FFF2-40B4-BE49-F238E27FC236}">
                        <a16:creationId xmlns:a16="http://schemas.microsoft.com/office/drawing/2014/main" id="{90C34086-3DC5-405C-BFE0-758178BFCACA}"/>
                      </a:ext>
                    </a:extLst>
                  </p:cNvPr>
                  <p:cNvSpPr/>
                  <p:nvPr/>
                </p:nvSpPr>
                <p:spPr bwMode="auto">
                  <a:xfrm>
                    <a:off x="5991225" y="5231876"/>
                    <a:ext cx="512373" cy="512373"/>
                  </a:xfrm>
                  <a:prstGeom prst="ellipse">
                    <a:avLst/>
                  </a:prstGeom>
                  <a:solidFill>
                    <a:schemeClr val="bg1"/>
                  </a:solidFill>
                  <a:ln w="15875" cap="flat">
                    <a:noFill/>
                    <a:prstDash val="sysDash"/>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grpSp>
            <p:grpSp>
              <p:nvGrpSpPr>
                <p:cNvPr id="24" name="Group 23">
                  <a:extLst>
                    <a:ext uri="{FF2B5EF4-FFF2-40B4-BE49-F238E27FC236}">
                      <a16:creationId xmlns:a16="http://schemas.microsoft.com/office/drawing/2014/main" id="{FA1EEBD6-35C0-41FA-90F0-D671A104BD97}"/>
                    </a:ext>
                  </a:extLst>
                </p:cNvPr>
                <p:cNvGrpSpPr/>
                <p:nvPr/>
              </p:nvGrpSpPr>
              <p:grpSpPr>
                <a:xfrm>
                  <a:off x="8916082" y="2621146"/>
                  <a:ext cx="554717" cy="1006938"/>
                  <a:chOff x="5867150" y="5105400"/>
                  <a:chExt cx="762249" cy="1290268"/>
                </a:xfrm>
              </p:grpSpPr>
              <p:sp>
                <p:nvSpPr>
                  <p:cNvPr id="25" name="Oval 18">
                    <a:extLst>
                      <a:ext uri="{FF2B5EF4-FFF2-40B4-BE49-F238E27FC236}">
                        <a16:creationId xmlns:a16="http://schemas.microsoft.com/office/drawing/2014/main" id="{586D8F11-DFDF-4CD4-9C71-C54D595BDC57}"/>
                      </a:ext>
                    </a:extLst>
                  </p:cNvPr>
                  <p:cNvSpPr/>
                  <p:nvPr/>
                </p:nvSpPr>
                <p:spPr bwMode="auto">
                  <a:xfrm>
                    <a:off x="5867150" y="5105400"/>
                    <a:ext cx="762249" cy="1290268"/>
                  </a:xfrm>
                  <a:custGeom>
                    <a:avLst/>
                    <a:gdLst>
                      <a:gd name="connsiteX0" fmla="*/ 0 w 762000"/>
                      <a:gd name="connsiteY0" fmla="*/ 381000 h 762000"/>
                      <a:gd name="connsiteX1" fmla="*/ 381000 w 762000"/>
                      <a:gd name="connsiteY1" fmla="*/ 0 h 762000"/>
                      <a:gd name="connsiteX2" fmla="*/ 762000 w 762000"/>
                      <a:gd name="connsiteY2" fmla="*/ 381000 h 762000"/>
                      <a:gd name="connsiteX3" fmla="*/ 381000 w 762000"/>
                      <a:gd name="connsiteY3" fmla="*/ 762000 h 762000"/>
                      <a:gd name="connsiteX4" fmla="*/ 0 w 762000"/>
                      <a:gd name="connsiteY4" fmla="*/ 381000 h 762000"/>
                      <a:gd name="connsiteX0" fmla="*/ 249 w 762249"/>
                      <a:gd name="connsiteY0" fmla="*/ 381000 h 1299328"/>
                      <a:gd name="connsiteX1" fmla="*/ 381249 w 762249"/>
                      <a:gd name="connsiteY1" fmla="*/ 0 h 1299328"/>
                      <a:gd name="connsiteX2" fmla="*/ 762249 w 762249"/>
                      <a:gd name="connsiteY2" fmla="*/ 381000 h 1299328"/>
                      <a:gd name="connsiteX3" fmla="*/ 428383 w 762249"/>
                      <a:gd name="connsiteY3" fmla="*/ 1299328 h 1299328"/>
                      <a:gd name="connsiteX4" fmla="*/ 249 w 762249"/>
                      <a:gd name="connsiteY4" fmla="*/ 381000 h 1299328"/>
                      <a:gd name="connsiteX0" fmla="*/ 249 w 762249"/>
                      <a:gd name="connsiteY0" fmla="*/ 381000 h 1299691"/>
                      <a:gd name="connsiteX1" fmla="*/ 381249 w 762249"/>
                      <a:gd name="connsiteY1" fmla="*/ 0 h 1299691"/>
                      <a:gd name="connsiteX2" fmla="*/ 762249 w 762249"/>
                      <a:gd name="connsiteY2" fmla="*/ 381000 h 1299691"/>
                      <a:gd name="connsiteX3" fmla="*/ 428383 w 762249"/>
                      <a:gd name="connsiteY3" fmla="*/ 1299328 h 1299691"/>
                      <a:gd name="connsiteX4" fmla="*/ 249 w 762249"/>
                      <a:gd name="connsiteY4" fmla="*/ 381000 h 1299691"/>
                      <a:gd name="connsiteX0" fmla="*/ 249 w 762249"/>
                      <a:gd name="connsiteY0" fmla="*/ 381000 h 1290268"/>
                      <a:gd name="connsiteX1" fmla="*/ 381249 w 762249"/>
                      <a:gd name="connsiteY1" fmla="*/ 0 h 1290268"/>
                      <a:gd name="connsiteX2" fmla="*/ 762249 w 762249"/>
                      <a:gd name="connsiteY2" fmla="*/ 381000 h 1290268"/>
                      <a:gd name="connsiteX3" fmla="*/ 428383 w 762249"/>
                      <a:gd name="connsiteY3" fmla="*/ 1289901 h 1290268"/>
                      <a:gd name="connsiteX4" fmla="*/ 249 w 762249"/>
                      <a:gd name="connsiteY4" fmla="*/ 381000 h 1290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249" h="1290268">
                        <a:moveTo>
                          <a:pt x="249" y="381000"/>
                        </a:moveTo>
                        <a:cubicBezTo>
                          <a:pt x="-7607" y="166017"/>
                          <a:pt x="170829" y="0"/>
                          <a:pt x="381249" y="0"/>
                        </a:cubicBezTo>
                        <a:cubicBezTo>
                          <a:pt x="591669" y="0"/>
                          <a:pt x="762249" y="170580"/>
                          <a:pt x="762249" y="381000"/>
                        </a:cubicBezTo>
                        <a:cubicBezTo>
                          <a:pt x="762249" y="591420"/>
                          <a:pt x="440840" y="1271047"/>
                          <a:pt x="428383" y="1289901"/>
                        </a:cubicBezTo>
                        <a:cubicBezTo>
                          <a:pt x="415926" y="1308755"/>
                          <a:pt x="8105" y="595983"/>
                          <a:pt x="249" y="381000"/>
                        </a:cubicBezTo>
                        <a:close/>
                      </a:path>
                    </a:pathLst>
                  </a:custGeom>
                  <a:solidFill>
                    <a:srgbClr val="C00000"/>
                  </a:solidFill>
                  <a:ln w="15875" cap="flat">
                    <a:noFill/>
                    <a:prstDash val="sysDash"/>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26" name="Oval 25">
                    <a:extLst>
                      <a:ext uri="{FF2B5EF4-FFF2-40B4-BE49-F238E27FC236}">
                        <a16:creationId xmlns:a16="http://schemas.microsoft.com/office/drawing/2014/main" id="{28D204EC-F77A-4D56-B255-B4B853384F38}"/>
                      </a:ext>
                    </a:extLst>
                  </p:cNvPr>
                  <p:cNvSpPr/>
                  <p:nvPr/>
                </p:nvSpPr>
                <p:spPr bwMode="auto">
                  <a:xfrm>
                    <a:off x="5991225" y="5231876"/>
                    <a:ext cx="512373" cy="512373"/>
                  </a:xfrm>
                  <a:prstGeom prst="ellipse">
                    <a:avLst/>
                  </a:prstGeom>
                  <a:solidFill>
                    <a:schemeClr val="bg1"/>
                  </a:solidFill>
                  <a:ln w="15875" cap="flat">
                    <a:noFill/>
                    <a:prstDash val="sysDash"/>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grpSp>
          </p:grpSp>
        </p:grpSp>
        <p:sp>
          <p:nvSpPr>
            <p:cNvPr id="2" name="Rectangle: Rounded Corners 1">
              <a:extLst>
                <a:ext uri="{FF2B5EF4-FFF2-40B4-BE49-F238E27FC236}">
                  <a16:creationId xmlns:a16="http://schemas.microsoft.com/office/drawing/2014/main" id="{05D06803-4D4C-4179-8DB0-CF40D79CCE70}"/>
                </a:ext>
              </a:extLst>
            </p:cNvPr>
            <p:cNvSpPr/>
            <p:nvPr/>
          </p:nvSpPr>
          <p:spPr>
            <a:xfrm>
              <a:off x="2766891" y="923827"/>
              <a:ext cx="1324342" cy="1554982"/>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014216D5-A731-46F8-9CF5-CB1B39364F09}"/>
              </a:ext>
            </a:extLst>
          </p:cNvPr>
          <p:cNvGrpSpPr/>
          <p:nvPr/>
        </p:nvGrpSpPr>
        <p:grpSpPr>
          <a:xfrm>
            <a:off x="4840768" y="952048"/>
            <a:ext cx="1005526" cy="1554982"/>
            <a:chOff x="5090474" y="923827"/>
            <a:chExt cx="1005526" cy="1554982"/>
          </a:xfrm>
        </p:grpSpPr>
        <p:sp>
          <p:nvSpPr>
            <p:cNvPr id="44" name="Rectangle: Rounded Corners 43">
              <a:extLst>
                <a:ext uri="{FF2B5EF4-FFF2-40B4-BE49-F238E27FC236}">
                  <a16:creationId xmlns:a16="http://schemas.microsoft.com/office/drawing/2014/main" id="{C8B9F7E6-B14B-4A19-B073-165CC40B0470}"/>
                </a:ext>
              </a:extLst>
            </p:cNvPr>
            <p:cNvSpPr/>
            <p:nvPr/>
          </p:nvSpPr>
          <p:spPr>
            <a:xfrm>
              <a:off x="5090474" y="923827"/>
              <a:ext cx="1005526" cy="1554982"/>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593DEA-C906-4C42-802D-C7C23E255422}"/>
                </a:ext>
              </a:extLst>
            </p:cNvPr>
            <p:cNvSpPr txBox="1"/>
            <p:nvPr/>
          </p:nvSpPr>
          <p:spPr>
            <a:xfrm>
              <a:off x="5353897" y="1513354"/>
              <a:ext cx="496394" cy="830997"/>
            </a:xfrm>
            <a:prstGeom prst="rect">
              <a:avLst/>
            </a:prstGeom>
            <a:noFill/>
          </p:spPr>
          <p:txBody>
            <a:bodyPr wrap="square" rtlCol="0">
              <a:spAutoFit/>
            </a:bodyPr>
            <a:lstStyle/>
            <a:p>
              <a:r>
                <a:rPr lang="en-US" sz="4800" b="1" dirty="0">
                  <a:solidFill>
                    <a:srgbClr val="C00000"/>
                  </a:solidFill>
                  <a:latin typeface="Source Sans Pro" panose="020B0503030403020204" pitchFamily="34" charset="0"/>
                  <a:ea typeface="Source Sans Pro" panose="020B0503030403020204" pitchFamily="34" charset="0"/>
                </a:rPr>
                <a:t>?</a:t>
              </a:r>
            </a:p>
          </p:txBody>
        </p:sp>
      </p:grpSp>
    </p:spTree>
    <p:extLst>
      <p:ext uri="{BB962C8B-B14F-4D97-AF65-F5344CB8AC3E}">
        <p14:creationId xmlns:p14="http://schemas.microsoft.com/office/powerpoint/2010/main" val="292626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E0210EEE-30D2-4BBB-AF46-CE6AB987A955}"/>
              </a:ext>
            </a:extLst>
          </p:cNvPr>
          <p:cNvSpPr>
            <a:spLocks noGrp="1"/>
          </p:cNvSpPr>
          <p:nvPr>
            <p:ph type="title"/>
          </p:nvPr>
        </p:nvSpPr>
        <p:spPr>
          <a:xfrm>
            <a:off x="6394" y="795020"/>
            <a:ext cx="12191887" cy="605032"/>
          </a:xfrm>
        </p:spPr>
        <p:txBody>
          <a:bodyPr>
            <a:normAutofit fontScale="90000"/>
          </a:bodyPr>
          <a:lstStyle/>
          <a:p>
            <a:pPr>
              <a:lnSpc>
                <a:spcPct val="150000"/>
              </a:lnSpc>
            </a:pPr>
            <a:r>
              <a:rPr lang="en-US" sz="4200" b="1" spc="600" dirty="0">
                <a:solidFill>
                  <a:schemeClr val="tx2"/>
                </a:solidFill>
                <a:latin typeface="Source Sans Pro" panose="020B0503030403020204" pitchFamily="34" charset="0"/>
                <a:ea typeface="Source Sans Pro" panose="020B0503030403020204" pitchFamily="34" charset="0"/>
                <a:cs typeface="Trebuchet MS" charset="0"/>
              </a:rPr>
              <a:t>EPS PLAN: </a:t>
            </a:r>
            <a:r>
              <a:rPr lang="en-US" sz="3600" spc="600" dirty="0">
                <a:solidFill>
                  <a:schemeClr val="tx2"/>
                </a:solidFill>
                <a:latin typeface="Source Sans Pro" panose="020B0503030403020204" pitchFamily="34" charset="0"/>
                <a:ea typeface="Source Sans Pro" panose="020B0503030403020204" pitchFamily="34" charset="0"/>
                <a:cs typeface="Trebuchet MS" charset="0"/>
              </a:rPr>
              <a:t>ACCESS TO EXPERIENCES</a:t>
            </a:r>
            <a:r>
              <a:rPr lang="en-US" sz="3600" b="1" spc="600" dirty="0">
                <a:solidFill>
                  <a:schemeClr val="tx2"/>
                </a:solidFill>
                <a:latin typeface="Source Sans Pro" panose="020B0503030403020204" pitchFamily="34" charset="0"/>
                <a:ea typeface="Source Sans Pro" panose="020B0503030403020204" pitchFamily="34" charset="0"/>
                <a:cs typeface="Trebuchet MS" charset="0"/>
              </a:rPr>
              <a:t> </a:t>
            </a:r>
            <a:br>
              <a:rPr lang="en-US" sz="4200" b="1" spc="600" dirty="0">
                <a:solidFill>
                  <a:schemeClr val="tx2"/>
                </a:solidFill>
                <a:latin typeface="Source Sans Pro" panose="020B0503030403020204" pitchFamily="34" charset="0"/>
                <a:ea typeface="Source Sans Pro" panose="020B0503030403020204" pitchFamily="34" charset="0"/>
                <a:cs typeface="Trebuchet MS" charset="0"/>
              </a:rPr>
            </a:br>
            <a:br>
              <a:rPr lang="en-US" sz="3100" kern="1400" spc="600" dirty="0">
                <a:solidFill>
                  <a:schemeClr val="tx2"/>
                </a:solidFill>
                <a:latin typeface="+mn-lt"/>
              </a:rPr>
            </a:br>
            <a:endParaRPr lang="en-US" sz="3100" kern="1400" spc="600" dirty="0">
              <a:solidFill>
                <a:schemeClr val="tx2"/>
              </a:solidFill>
              <a:latin typeface="+mn-lt"/>
            </a:endParaRPr>
          </a:p>
        </p:txBody>
      </p:sp>
      <p:sp>
        <p:nvSpPr>
          <p:cNvPr id="43" name="TextBox 42">
            <a:extLst>
              <a:ext uri="{FF2B5EF4-FFF2-40B4-BE49-F238E27FC236}">
                <a16:creationId xmlns:a16="http://schemas.microsoft.com/office/drawing/2014/main" id="{C33DFD37-F6C8-4B10-8EB5-C9ABBAC06365}"/>
              </a:ext>
            </a:extLst>
          </p:cNvPr>
          <p:cNvSpPr txBox="1"/>
          <p:nvPr/>
        </p:nvSpPr>
        <p:spPr>
          <a:xfrm>
            <a:off x="9631680" y="2128010"/>
            <a:ext cx="2560320" cy="707886"/>
          </a:xfrm>
          <a:prstGeom prst="rect">
            <a:avLst/>
          </a:prstGeom>
          <a:solidFill>
            <a:schemeClr val="accent1">
              <a:lumMod val="50000"/>
            </a:schemeClr>
          </a:solidFill>
          <a:effectLst>
            <a:outerShdw blurRad="50800" dist="38100" dir="2700000" algn="tl" rotWithShape="0">
              <a:prstClr val="black">
                <a:alpha val="40000"/>
              </a:prstClr>
            </a:outerShdw>
          </a:effectLst>
        </p:spPr>
        <p:txBody>
          <a:bodyPr wrap="square" rtlCol="0">
            <a:spAutoFit/>
          </a:bodyPr>
          <a:lstStyle/>
          <a:p>
            <a:pPr algn="ctr"/>
            <a:r>
              <a:rPr lang="en-US" sz="2000" b="1" spc="45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SOCIAL GATHERING</a:t>
            </a:r>
          </a:p>
        </p:txBody>
      </p:sp>
      <p:sp>
        <p:nvSpPr>
          <p:cNvPr id="45" name="TextBox 44">
            <a:extLst>
              <a:ext uri="{FF2B5EF4-FFF2-40B4-BE49-F238E27FC236}">
                <a16:creationId xmlns:a16="http://schemas.microsoft.com/office/drawing/2014/main" id="{1320A7B2-9F58-489B-AE24-D1F315D36A62}"/>
              </a:ext>
            </a:extLst>
          </p:cNvPr>
          <p:cNvSpPr txBox="1"/>
          <p:nvPr/>
        </p:nvSpPr>
        <p:spPr>
          <a:xfrm>
            <a:off x="6581530" y="2128010"/>
            <a:ext cx="2818325" cy="707886"/>
          </a:xfrm>
          <a:prstGeom prst="rect">
            <a:avLst/>
          </a:prstGeom>
          <a:solidFill>
            <a:schemeClr val="accent1">
              <a:lumMod val="50000"/>
            </a:schemeClr>
          </a:solidFill>
          <a:effectLst>
            <a:outerShdw blurRad="50800" dist="38100" dir="2700000" algn="tl" rotWithShape="0">
              <a:prstClr val="black">
                <a:alpha val="40000"/>
              </a:prstClr>
            </a:outerShdw>
          </a:effectLst>
        </p:spPr>
        <p:txBody>
          <a:bodyPr wrap="square" rtlCol="0">
            <a:spAutoFit/>
          </a:bodyPr>
          <a:lstStyle/>
          <a:p>
            <a:pPr algn="ctr"/>
            <a:r>
              <a:rPr lang="en-US" sz="2000" b="1" spc="45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CONTEMPLATIVE</a:t>
            </a:r>
          </a:p>
          <a:p>
            <a:pPr algn="ctr"/>
            <a:endParaRPr lang="en-US" sz="2000" b="1" spc="450" dirty="0">
              <a:solidFill>
                <a:schemeClr val="tx2"/>
              </a:solidFill>
              <a:effectLst>
                <a:outerShdw blurRad="38100" dist="38100" dir="2700000" algn="tl">
                  <a:srgbClr val="000000">
                    <a:alpha val="43137"/>
                  </a:srgbClr>
                </a:outerShdw>
              </a:effectLst>
            </a:endParaRPr>
          </a:p>
        </p:txBody>
      </p:sp>
      <p:sp>
        <p:nvSpPr>
          <p:cNvPr id="46" name="TextBox 45">
            <a:extLst>
              <a:ext uri="{FF2B5EF4-FFF2-40B4-BE49-F238E27FC236}">
                <a16:creationId xmlns:a16="http://schemas.microsoft.com/office/drawing/2014/main" id="{B267D688-B7FF-40ED-B572-9208828A12EC}"/>
              </a:ext>
            </a:extLst>
          </p:cNvPr>
          <p:cNvSpPr txBox="1"/>
          <p:nvPr/>
        </p:nvSpPr>
        <p:spPr>
          <a:xfrm>
            <a:off x="3716302" y="2128010"/>
            <a:ext cx="2560320" cy="707886"/>
          </a:xfrm>
          <a:prstGeom prst="rect">
            <a:avLst/>
          </a:prstGeom>
          <a:solidFill>
            <a:schemeClr val="accent1">
              <a:lumMod val="50000"/>
            </a:schemeClr>
          </a:solidFill>
          <a:effectLst>
            <a:outerShdw blurRad="50800" dist="38100" dir="2700000" algn="tl" rotWithShape="0">
              <a:prstClr val="black">
                <a:alpha val="40000"/>
              </a:prstClr>
            </a:outerShdw>
          </a:effectLst>
        </p:spPr>
        <p:txBody>
          <a:bodyPr wrap="square" rtlCol="0">
            <a:spAutoFit/>
          </a:bodyPr>
          <a:lstStyle/>
          <a:p>
            <a:pPr algn="ctr"/>
            <a:r>
              <a:rPr lang="en-US" sz="2000" b="1" spc="45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ACTIVE</a:t>
            </a:r>
          </a:p>
          <a:p>
            <a:pPr algn="ctr"/>
            <a:endParaRPr lang="en-US" sz="2000" b="1" spc="450" dirty="0">
              <a:solidFill>
                <a:schemeClr val="tx2"/>
              </a:solidFill>
              <a:effectLst>
                <a:outerShdw blurRad="38100" dist="38100" dir="2700000" algn="tl">
                  <a:srgbClr val="000000">
                    <a:alpha val="43137"/>
                  </a:srgbClr>
                </a:outerShdw>
              </a:effectLst>
            </a:endParaRPr>
          </a:p>
        </p:txBody>
      </p:sp>
      <p:pic>
        <p:nvPicPr>
          <p:cNvPr id="47" name="Picture 46">
            <a:extLst>
              <a:ext uri="{FF2B5EF4-FFF2-40B4-BE49-F238E27FC236}">
                <a16:creationId xmlns:a16="http://schemas.microsoft.com/office/drawing/2014/main" id="{00D833E8-A705-464F-AD78-18D10E5E113A}"/>
              </a:ext>
            </a:extLst>
          </p:cNvPr>
          <p:cNvPicPr>
            <a:picLocks noChangeAspect="1"/>
          </p:cNvPicPr>
          <p:nvPr/>
        </p:nvPicPr>
        <p:blipFill>
          <a:blip r:embed="rId3"/>
          <a:stretch>
            <a:fillRect/>
          </a:stretch>
        </p:blipFill>
        <p:spPr>
          <a:xfrm>
            <a:off x="3708753" y="2822038"/>
            <a:ext cx="2560320" cy="2819499"/>
          </a:xfrm>
          <a:prstGeom prst="rect">
            <a:avLst/>
          </a:prstGeom>
        </p:spPr>
      </p:pic>
      <p:pic>
        <p:nvPicPr>
          <p:cNvPr id="48" name="Picture 47">
            <a:extLst>
              <a:ext uri="{FF2B5EF4-FFF2-40B4-BE49-F238E27FC236}">
                <a16:creationId xmlns:a16="http://schemas.microsoft.com/office/drawing/2014/main" id="{9FCB6002-151D-4F6C-B9CB-67900BBE2ACA}"/>
              </a:ext>
            </a:extLst>
          </p:cNvPr>
          <p:cNvPicPr>
            <a:picLocks noChangeAspect="1"/>
          </p:cNvPicPr>
          <p:nvPr/>
        </p:nvPicPr>
        <p:blipFill rotWithShape="1">
          <a:blip r:embed="rId4"/>
          <a:srcRect t="11241" b="10110"/>
          <a:stretch/>
        </p:blipFill>
        <p:spPr>
          <a:xfrm>
            <a:off x="6581531" y="2822037"/>
            <a:ext cx="2818324" cy="2819500"/>
          </a:xfrm>
          <a:prstGeom prst="rect">
            <a:avLst/>
          </a:prstGeom>
        </p:spPr>
      </p:pic>
      <p:sp>
        <p:nvSpPr>
          <p:cNvPr id="49" name="Title 1">
            <a:extLst>
              <a:ext uri="{FF2B5EF4-FFF2-40B4-BE49-F238E27FC236}">
                <a16:creationId xmlns:a16="http://schemas.microsoft.com/office/drawing/2014/main" id="{830502C4-CAA0-4294-B3B2-3FA24D702C43}"/>
              </a:ext>
            </a:extLst>
          </p:cNvPr>
          <p:cNvSpPr txBox="1">
            <a:spLocks/>
          </p:cNvSpPr>
          <p:nvPr/>
        </p:nvSpPr>
        <p:spPr bwMode="auto">
          <a:xfrm>
            <a:off x="-230498" y="3596639"/>
            <a:ext cx="3871274" cy="533400"/>
          </a:xfrm>
          <a:prstGeom prst="rect">
            <a:avLst/>
          </a:prstGeom>
          <a:noFill/>
          <a:ln>
            <a:noFill/>
          </a:ln>
        </p:spPr>
        <p:txBody>
          <a:bodyPr vert="horz" wrap="square" lIns="182880" tIns="0" rIns="0" bIns="0" numCol="1" anchor="ctr" anchorCtr="0" compatLnSpc="1">
            <a:prstTxWarp prst="textNoShape">
              <a:avLst/>
            </a:prstTxWarp>
          </a:bodyPr>
          <a:lstStyle>
            <a:lvl1pPr marL="114300" indent="0" algn="l" rtl="0" eaLnBrk="1" fontAlgn="base" hangingPunct="1">
              <a:lnSpc>
                <a:spcPts val="7000"/>
              </a:lnSpc>
              <a:spcBef>
                <a:spcPct val="0"/>
              </a:spcBef>
              <a:spcAft>
                <a:spcPct val="0"/>
              </a:spcAft>
              <a:defRPr sz="6000" b="1" kern="1200" cap="all" baseline="0">
                <a:solidFill>
                  <a:srgbClr val="2B4C73"/>
                </a:solidFill>
                <a:latin typeface="+mn-lt"/>
                <a:ea typeface="+mj-ea"/>
                <a:cs typeface="+mj-cs"/>
              </a:defRPr>
            </a:lvl1pPr>
            <a:lvl2pPr algn="l" rtl="0" eaLnBrk="1" fontAlgn="base" hangingPunct="1">
              <a:lnSpc>
                <a:spcPts val="2200"/>
              </a:lnSpc>
              <a:spcBef>
                <a:spcPct val="0"/>
              </a:spcBef>
              <a:spcAft>
                <a:spcPct val="0"/>
              </a:spcAft>
              <a:defRPr sz="2400" b="1">
                <a:solidFill>
                  <a:srgbClr val="5F5F5F"/>
                </a:solidFill>
                <a:latin typeface="Century Gothic" pitchFamily="34" charset="0"/>
              </a:defRPr>
            </a:lvl2pPr>
            <a:lvl3pPr algn="l" rtl="0" eaLnBrk="1" fontAlgn="base" hangingPunct="1">
              <a:lnSpc>
                <a:spcPts val="2200"/>
              </a:lnSpc>
              <a:spcBef>
                <a:spcPct val="0"/>
              </a:spcBef>
              <a:spcAft>
                <a:spcPct val="0"/>
              </a:spcAft>
              <a:defRPr sz="2400" b="1">
                <a:solidFill>
                  <a:srgbClr val="5F5F5F"/>
                </a:solidFill>
                <a:latin typeface="Century Gothic" pitchFamily="34" charset="0"/>
              </a:defRPr>
            </a:lvl3pPr>
            <a:lvl4pPr algn="l" rtl="0" eaLnBrk="1" fontAlgn="base" hangingPunct="1">
              <a:lnSpc>
                <a:spcPts val="2200"/>
              </a:lnSpc>
              <a:spcBef>
                <a:spcPct val="0"/>
              </a:spcBef>
              <a:spcAft>
                <a:spcPct val="0"/>
              </a:spcAft>
              <a:defRPr sz="2400" b="1">
                <a:solidFill>
                  <a:srgbClr val="5F5F5F"/>
                </a:solidFill>
                <a:latin typeface="Century Gothic" pitchFamily="34" charset="0"/>
              </a:defRPr>
            </a:lvl4pPr>
            <a:lvl5pPr algn="l" rtl="0" eaLnBrk="1" fontAlgn="base" hangingPunct="1">
              <a:lnSpc>
                <a:spcPts val="2200"/>
              </a:lnSpc>
              <a:spcBef>
                <a:spcPct val="0"/>
              </a:spcBef>
              <a:spcAft>
                <a:spcPct val="0"/>
              </a:spcAft>
              <a:defRPr sz="2400" b="1">
                <a:solidFill>
                  <a:srgbClr val="5F5F5F"/>
                </a:solidFill>
                <a:latin typeface="Century Gothic" pitchFamily="34" charset="0"/>
              </a:defRPr>
            </a:lvl5pPr>
            <a:lvl6pPr marL="457200" algn="l" rtl="0" eaLnBrk="1" fontAlgn="base" hangingPunct="1">
              <a:spcBef>
                <a:spcPct val="0"/>
              </a:spcBef>
              <a:spcAft>
                <a:spcPct val="0"/>
              </a:spcAft>
              <a:defRPr sz="2200" b="1">
                <a:solidFill>
                  <a:srgbClr val="5F5F5F"/>
                </a:solidFill>
                <a:latin typeface="Century Gothic" pitchFamily="34" charset="0"/>
              </a:defRPr>
            </a:lvl6pPr>
            <a:lvl7pPr marL="914400" algn="l" rtl="0" eaLnBrk="1" fontAlgn="base" hangingPunct="1">
              <a:spcBef>
                <a:spcPct val="0"/>
              </a:spcBef>
              <a:spcAft>
                <a:spcPct val="0"/>
              </a:spcAft>
              <a:defRPr sz="2200" b="1">
                <a:solidFill>
                  <a:srgbClr val="5F5F5F"/>
                </a:solidFill>
                <a:latin typeface="Century Gothic" pitchFamily="34" charset="0"/>
              </a:defRPr>
            </a:lvl7pPr>
            <a:lvl8pPr marL="1371600" algn="l" rtl="0" eaLnBrk="1" fontAlgn="base" hangingPunct="1">
              <a:spcBef>
                <a:spcPct val="0"/>
              </a:spcBef>
              <a:spcAft>
                <a:spcPct val="0"/>
              </a:spcAft>
              <a:defRPr sz="2200" b="1">
                <a:solidFill>
                  <a:srgbClr val="5F5F5F"/>
                </a:solidFill>
                <a:latin typeface="Century Gothic" pitchFamily="34" charset="0"/>
              </a:defRPr>
            </a:lvl8pPr>
            <a:lvl9pPr marL="1828800" algn="l" rtl="0" eaLnBrk="1" fontAlgn="base" hangingPunct="1">
              <a:spcBef>
                <a:spcPct val="0"/>
              </a:spcBef>
              <a:spcAft>
                <a:spcPct val="0"/>
              </a:spcAft>
              <a:defRPr sz="2200" b="1">
                <a:solidFill>
                  <a:srgbClr val="5F5F5F"/>
                </a:solidFill>
                <a:latin typeface="Century Gothic" pitchFamily="34" charset="0"/>
              </a:defRPr>
            </a:lvl9pPr>
          </a:lstStyle>
          <a:p>
            <a:pPr algn="ctr">
              <a:lnSpc>
                <a:spcPct val="100000"/>
              </a:lnSpc>
            </a:pPr>
            <a:r>
              <a:rPr lang="en-US" sz="3600" dirty="0">
                <a:solidFill>
                  <a:srgbClr val="F68D48"/>
                </a:solidFill>
                <a:latin typeface="Source Sans Pro" panose="020B0503030403020204" pitchFamily="34" charset="0"/>
                <a:ea typeface="Source Sans Pro" panose="020B0503030403020204" pitchFamily="34" charset="0"/>
              </a:rPr>
              <a:t>Eps METRIC:</a:t>
            </a:r>
          </a:p>
          <a:p>
            <a:pPr algn="ctr">
              <a:lnSpc>
                <a:spcPct val="100000"/>
              </a:lnSpc>
            </a:pPr>
            <a:r>
              <a:rPr lang="en-US" sz="2000" dirty="0">
                <a:solidFill>
                  <a:srgbClr val="F68D48"/>
                </a:solidFill>
                <a:latin typeface="Source Sans Pro" panose="020B0503030403020204" pitchFamily="34" charset="0"/>
                <a:ea typeface="Source Sans Pro" panose="020B0503030403020204" pitchFamily="34" charset="0"/>
              </a:rPr>
              <a:t>WALKING ACCESS TO AMENITIES/EXPERIENCES</a:t>
            </a:r>
          </a:p>
          <a:p>
            <a:pPr algn="ctr">
              <a:lnSpc>
                <a:spcPct val="100000"/>
              </a:lnSpc>
            </a:pPr>
            <a:r>
              <a:rPr lang="en-US" sz="2000" dirty="0">
                <a:solidFill>
                  <a:srgbClr val="F68D48"/>
                </a:solidFill>
                <a:latin typeface="Source Sans Pro" panose="020B0503030403020204" pitchFamily="34" charset="0"/>
                <a:ea typeface="Source Sans Pro" panose="020B0503030403020204" pitchFamily="34" charset="0"/>
              </a:rPr>
              <a:t>+ </a:t>
            </a:r>
          </a:p>
          <a:p>
            <a:pPr algn="ctr">
              <a:lnSpc>
                <a:spcPct val="100000"/>
              </a:lnSpc>
            </a:pPr>
            <a:r>
              <a:rPr lang="en-US" sz="2000" dirty="0">
                <a:solidFill>
                  <a:srgbClr val="F68D48"/>
                </a:solidFill>
                <a:latin typeface="Source Sans Pro" panose="020B0503030403020204" pitchFamily="34" charset="0"/>
                <a:ea typeface="Source Sans Pro" panose="020B0503030403020204" pitchFamily="34" charset="0"/>
              </a:rPr>
              <a:t>AMENITY’S</a:t>
            </a:r>
          </a:p>
          <a:p>
            <a:pPr algn="ctr">
              <a:lnSpc>
                <a:spcPct val="100000"/>
              </a:lnSpc>
            </a:pPr>
            <a:r>
              <a:rPr lang="en-US" sz="2000" dirty="0">
                <a:solidFill>
                  <a:srgbClr val="F68D48"/>
                </a:solidFill>
                <a:latin typeface="Source Sans Pro" panose="020B0503030403020204" pitchFamily="34" charset="0"/>
                <a:ea typeface="Source Sans Pro" panose="020B0503030403020204" pitchFamily="34" charset="0"/>
              </a:rPr>
              <a:t>COMMUNITY BENEFIT</a:t>
            </a:r>
          </a:p>
          <a:p>
            <a:pPr algn="ctr">
              <a:lnSpc>
                <a:spcPct val="100000"/>
              </a:lnSpc>
            </a:pPr>
            <a:r>
              <a:rPr lang="en-US" sz="2000" dirty="0">
                <a:solidFill>
                  <a:srgbClr val="F68D48"/>
                </a:solidFill>
                <a:latin typeface="Source Sans Pro" panose="020B0503030403020204" pitchFamily="34" charset="0"/>
                <a:ea typeface="Source Sans Pro" panose="020B0503030403020204" pitchFamily="34" charset="0"/>
              </a:rPr>
              <a:t>=</a:t>
            </a:r>
          </a:p>
          <a:p>
            <a:pPr algn="ctr">
              <a:lnSpc>
                <a:spcPct val="100000"/>
              </a:lnSpc>
            </a:pPr>
            <a:r>
              <a:rPr lang="en-US" sz="2000" dirty="0">
                <a:solidFill>
                  <a:srgbClr val="F68D48"/>
                </a:solidFill>
                <a:latin typeface="Source Sans Pro" panose="020B0503030403020204" pitchFamily="34" charset="0"/>
                <a:ea typeface="Source Sans Pro" panose="020B0503030403020204" pitchFamily="34" charset="0"/>
              </a:rPr>
              <a:t>Experience points/person </a:t>
            </a:r>
          </a:p>
        </p:txBody>
      </p:sp>
      <p:pic>
        <p:nvPicPr>
          <p:cNvPr id="50" name="Graphic 49" descr="Walk">
            <a:extLst>
              <a:ext uri="{FF2B5EF4-FFF2-40B4-BE49-F238E27FC236}">
                <a16:creationId xmlns:a16="http://schemas.microsoft.com/office/drawing/2014/main" id="{C74C1F52-B1B3-4863-9340-EA5E9F21F1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82821" y="1643167"/>
            <a:ext cx="817494" cy="817494"/>
          </a:xfrm>
          <a:prstGeom prst="rect">
            <a:avLst/>
          </a:prstGeom>
        </p:spPr>
      </p:pic>
      <p:pic>
        <p:nvPicPr>
          <p:cNvPr id="51" name="Picture 50">
            <a:extLst>
              <a:ext uri="{FF2B5EF4-FFF2-40B4-BE49-F238E27FC236}">
                <a16:creationId xmlns:a16="http://schemas.microsoft.com/office/drawing/2014/main" id="{BA94DA86-BAFF-407D-B242-F6666EDDC05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6267" r="36575"/>
          <a:stretch/>
        </p:blipFill>
        <p:spPr>
          <a:xfrm>
            <a:off x="9631678" y="2822037"/>
            <a:ext cx="2560320" cy="2819500"/>
          </a:xfrm>
          <a:prstGeom prst="rect">
            <a:avLst/>
          </a:prstGeom>
        </p:spPr>
      </p:pic>
      <p:grpSp>
        <p:nvGrpSpPr>
          <p:cNvPr id="52" name="Graphic 76" descr="Soccer">
            <a:extLst>
              <a:ext uri="{FF2B5EF4-FFF2-40B4-BE49-F238E27FC236}">
                <a16:creationId xmlns:a16="http://schemas.microsoft.com/office/drawing/2014/main" id="{E95E97F9-3DB1-4ED6-8B94-4C8DA1122289}"/>
              </a:ext>
            </a:extLst>
          </p:cNvPr>
          <p:cNvGrpSpPr/>
          <p:nvPr/>
        </p:nvGrpSpPr>
        <p:grpSpPr>
          <a:xfrm>
            <a:off x="4694548" y="1367249"/>
            <a:ext cx="546120" cy="603037"/>
            <a:chOff x="3218296" y="1097858"/>
            <a:chExt cx="414828" cy="458062"/>
          </a:xfrm>
          <a:solidFill>
            <a:schemeClr val="accent1">
              <a:lumMod val="50000"/>
            </a:schemeClr>
          </a:solidFill>
        </p:grpSpPr>
        <p:sp>
          <p:nvSpPr>
            <p:cNvPr id="53" name="Freeform: Shape 52">
              <a:extLst>
                <a:ext uri="{FF2B5EF4-FFF2-40B4-BE49-F238E27FC236}">
                  <a16:creationId xmlns:a16="http://schemas.microsoft.com/office/drawing/2014/main" id="{7646DB13-23BC-4867-865C-A5E7C6D17BF4}"/>
                </a:ext>
              </a:extLst>
            </p:cNvPr>
            <p:cNvSpPr/>
            <p:nvPr/>
          </p:nvSpPr>
          <p:spPr>
            <a:xfrm>
              <a:off x="3218296" y="1148937"/>
              <a:ext cx="414828" cy="406983"/>
            </a:xfrm>
            <a:custGeom>
              <a:avLst/>
              <a:gdLst>
                <a:gd name="connsiteX0" fmla="*/ 394165 w 414828"/>
                <a:gd name="connsiteY0" fmla="*/ 157653 h 406983"/>
                <a:gd name="connsiteX1" fmla="*/ 330205 w 414828"/>
                <a:gd name="connsiteY1" fmla="*/ 150048 h 406983"/>
                <a:gd name="connsiteX2" fmla="*/ 333105 w 414828"/>
                <a:gd name="connsiteY2" fmla="*/ 71041 h 406983"/>
                <a:gd name="connsiteX3" fmla="*/ 322764 w 414828"/>
                <a:gd name="connsiteY3" fmla="*/ 51673 h 406983"/>
                <a:gd name="connsiteX4" fmla="*/ 282166 w 414828"/>
                <a:gd name="connsiteY4" fmla="*/ 26504 h 406983"/>
                <a:gd name="connsiteX5" fmla="*/ 275382 w 414828"/>
                <a:gd name="connsiteY5" fmla="*/ 23714 h 406983"/>
                <a:gd name="connsiteX6" fmla="*/ 170386 w 414828"/>
                <a:gd name="connsiteY6" fmla="*/ 516 h 406983"/>
                <a:gd name="connsiteX7" fmla="*/ 149650 w 414828"/>
                <a:gd name="connsiteY7" fmla="*/ 6972 h 406983"/>
                <a:gd name="connsiteX8" fmla="*/ 102596 w 414828"/>
                <a:gd name="connsiteY8" fmla="*/ 57254 h 406983"/>
                <a:gd name="connsiteX9" fmla="*/ 103663 w 414828"/>
                <a:gd name="connsiteY9" fmla="*/ 88194 h 406983"/>
                <a:gd name="connsiteX10" fmla="*/ 134603 w 414828"/>
                <a:gd name="connsiteY10" fmla="*/ 87127 h 406983"/>
                <a:gd name="connsiteX11" fmla="*/ 172903 w 414828"/>
                <a:gd name="connsiteY11" fmla="*/ 45983 h 406983"/>
                <a:gd name="connsiteX12" fmla="*/ 236644 w 414828"/>
                <a:gd name="connsiteY12" fmla="*/ 60044 h 406983"/>
                <a:gd name="connsiteX13" fmla="*/ 165517 w 414828"/>
                <a:gd name="connsiteY13" fmla="*/ 141239 h 406983"/>
                <a:gd name="connsiteX14" fmla="*/ 160045 w 414828"/>
                <a:gd name="connsiteY14" fmla="*/ 149884 h 406983"/>
                <a:gd name="connsiteX15" fmla="*/ 158513 w 414828"/>
                <a:gd name="connsiteY15" fmla="*/ 152072 h 406983"/>
                <a:gd name="connsiteX16" fmla="*/ 106918 w 414828"/>
                <a:gd name="connsiteY16" fmla="*/ 243444 h 406983"/>
                <a:gd name="connsiteX17" fmla="*/ 32836 w 414828"/>
                <a:gd name="connsiteY17" fmla="*/ 200603 h 406983"/>
                <a:gd name="connsiteX18" fmla="*/ 2935 w 414828"/>
                <a:gd name="connsiteY18" fmla="*/ 208619 h 406983"/>
                <a:gd name="connsiteX19" fmla="*/ 10951 w 414828"/>
                <a:gd name="connsiteY19" fmla="*/ 238520 h 406983"/>
                <a:gd name="connsiteX20" fmla="*/ 104292 w 414828"/>
                <a:gd name="connsiteY20" fmla="*/ 292358 h 406983"/>
                <a:gd name="connsiteX21" fmla="*/ 115235 w 414828"/>
                <a:gd name="connsiteY21" fmla="*/ 295313 h 406983"/>
                <a:gd name="connsiteX22" fmla="*/ 120980 w 414828"/>
                <a:gd name="connsiteY22" fmla="*/ 294547 h 406983"/>
                <a:gd name="connsiteX23" fmla="*/ 134275 w 414828"/>
                <a:gd name="connsiteY23" fmla="*/ 284206 h 406983"/>
                <a:gd name="connsiteX24" fmla="*/ 179195 w 414828"/>
                <a:gd name="connsiteY24" fmla="*/ 204379 h 406983"/>
                <a:gd name="connsiteX25" fmla="*/ 250323 w 414828"/>
                <a:gd name="connsiteY25" fmla="*/ 264564 h 406983"/>
                <a:gd name="connsiteX26" fmla="*/ 238122 w 414828"/>
                <a:gd name="connsiteY26" fmla="*/ 382964 h 406983"/>
                <a:gd name="connsiteX27" fmla="*/ 257643 w 414828"/>
                <a:gd name="connsiteY27" fmla="*/ 406982 h 406983"/>
                <a:gd name="connsiteX28" fmla="*/ 257654 w 414828"/>
                <a:gd name="connsiteY28" fmla="*/ 406983 h 406983"/>
                <a:gd name="connsiteX29" fmla="*/ 259952 w 414828"/>
                <a:gd name="connsiteY29" fmla="*/ 406983 h 406983"/>
                <a:gd name="connsiteX30" fmla="*/ 281838 w 414828"/>
                <a:gd name="connsiteY30" fmla="*/ 387341 h 406983"/>
                <a:gd name="connsiteX31" fmla="*/ 295079 w 414828"/>
                <a:gd name="connsiteY31" fmla="*/ 257615 h 406983"/>
                <a:gd name="connsiteX32" fmla="*/ 287364 w 414828"/>
                <a:gd name="connsiteY32" fmla="*/ 238903 h 406983"/>
                <a:gd name="connsiteX33" fmla="*/ 227179 w 414828"/>
                <a:gd name="connsiteY33" fmla="*/ 187636 h 406983"/>
                <a:gd name="connsiteX34" fmla="*/ 287583 w 414828"/>
                <a:gd name="connsiteY34" fmla="*/ 118533 h 406983"/>
                <a:gd name="connsiteX35" fmla="*/ 285723 w 414828"/>
                <a:gd name="connsiteY35" fmla="*/ 168760 h 406983"/>
                <a:gd name="connsiteX36" fmla="*/ 305037 w 414828"/>
                <a:gd name="connsiteY36" fmla="*/ 191138 h 406983"/>
                <a:gd name="connsiteX37" fmla="*/ 389022 w 414828"/>
                <a:gd name="connsiteY37" fmla="*/ 201096 h 406983"/>
                <a:gd name="connsiteX38" fmla="*/ 391648 w 414828"/>
                <a:gd name="connsiteY38" fmla="*/ 201096 h 406983"/>
                <a:gd name="connsiteX39" fmla="*/ 414792 w 414828"/>
                <a:gd name="connsiteY39" fmla="*/ 180469 h 406983"/>
                <a:gd name="connsiteX40" fmla="*/ 394165 w 414828"/>
                <a:gd name="connsiteY40" fmla="*/ 157325 h 40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14828" h="406983">
                  <a:moveTo>
                    <a:pt x="394165" y="157653"/>
                  </a:moveTo>
                  <a:lnTo>
                    <a:pt x="330205" y="150048"/>
                  </a:lnTo>
                  <a:lnTo>
                    <a:pt x="333105" y="71041"/>
                  </a:lnTo>
                  <a:cubicBezTo>
                    <a:pt x="333380" y="63198"/>
                    <a:pt x="329434" y="55808"/>
                    <a:pt x="322764" y="51673"/>
                  </a:cubicBezTo>
                  <a:lnTo>
                    <a:pt x="282166" y="26504"/>
                  </a:lnTo>
                  <a:cubicBezTo>
                    <a:pt x="280078" y="25199"/>
                    <a:pt x="277784" y="24256"/>
                    <a:pt x="275382" y="23714"/>
                  </a:cubicBezTo>
                  <a:lnTo>
                    <a:pt x="170386" y="516"/>
                  </a:lnTo>
                  <a:cubicBezTo>
                    <a:pt x="162818" y="-1156"/>
                    <a:pt x="154931" y="1300"/>
                    <a:pt x="149650" y="6972"/>
                  </a:cubicBezTo>
                  <a:lnTo>
                    <a:pt x="102596" y="57254"/>
                  </a:lnTo>
                  <a:cubicBezTo>
                    <a:pt x="94347" y="66092"/>
                    <a:pt x="94824" y="79945"/>
                    <a:pt x="103663" y="88194"/>
                  </a:cubicBezTo>
                  <a:cubicBezTo>
                    <a:pt x="112501" y="96443"/>
                    <a:pt x="126354" y="95966"/>
                    <a:pt x="134603" y="87127"/>
                  </a:cubicBezTo>
                  <a:lnTo>
                    <a:pt x="172903" y="45983"/>
                  </a:lnTo>
                  <a:lnTo>
                    <a:pt x="236644" y="60044"/>
                  </a:lnTo>
                  <a:lnTo>
                    <a:pt x="165517" y="141239"/>
                  </a:lnTo>
                  <a:cubicBezTo>
                    <a:pt x="163328" y="143873"/>
                    <a:pt x="161489" y="146779"/>
                    <a:pt x="160045" y="149884"/>
                  </a:cubicBezTo>
                  <a:cubicBezTo>
                    <a:pt x="159473" y="150568"/>
                    <a:pt x="158961" y="151300"/>
                    <a:pt x="158513" y="152072"/>
                  </a:cubicBezTo>
                  <a:lnTo>
                    <a:pt x="106918" y="243444"/>
                  </a:lnTo>
                  <a:lnTo>
                    <a:pt x="32836" y="200603"/>
                  </a:lnTo>
                  <a:cubicBezTo>
                    <a:pt x="22366" y="194560"/>
                    <a:pt x="8979" y="198148"/>
                    <a:pt x="2935" y="208619"/>
                  </a:cubicBezTo>
                  <a:cubicBezTo>
                    <a:pt x="-3108" y="219089"/>
                    <a:pt x="480" y="232476"/>
                    <a:pt x="10951" y="238520"/>
                  </a:cubicBezTo>
                  <a:lnTo>
                    <a:pt x="104292" y="292358"/>
                  </a:lnTo>
                  <a:cubicBezTo>
                    <a:pt x="107610" y="294304"/>
                    <a:pt x="111388" y="295324"/>
                    <a:pt x="115235" y="295313"/>
                  </a:cubicBezTo>
                  <a:cubicBezTo>
                    <a:pt x="117174" y="295304"/>
                    <a:pt x="119105" y="295046"/>
                    <a:pt x="120980" y="294547"/>
                  </a:cubicBezTo>
                  <a:cubicBezTo>
                    <a:pt x="126614" y="293011"/>
                    <a:pt x="131401" y="289288"/>
                    <a:pt x="134275" y="284206"/>
                  </a:cubicBezTo>
                  <a:lnTo>
                    <a:pt x="179195" y="204379"/>
                  </a:lnTo>
                  <a:lnTo>
                    <a:pt x="250323" y="264564"/>
                  </a:lnTo>
                  <a:lnTo>
                    <a:pt x="238122" y="382964"/>
                  </a:lnTo>
                  <a:cubicBezTo>
                    <a:pt x="236880" y="394987"/>
                    <a:pt x="245620" y="405740"/>
                    <a:pt x="257643" y="406982"/>
                  </a:cubicBezTo>
                  <a:cubicBezTo>
                    <a:pt x="257647" y="406983"/>
                    <a:pt x="257651" y="406983"/>
                    <a:pt x="257654" y="406983"/>
                  </a:cubicBezTo>
                  <a:lnTo>
                    <a:pt x="259952" y="406983"/>
                  </a:lnTo>
                  <a:cubicBezTo>
                    <a:pt x="271215" y="407042"/>
                    <a:pt x="280683" y="398544"/>
                    <a:pt x="281838" y="387341"/>
                  </a:cubicBezTo>
                  <a:lnTo>
                    <a:pt x="295079" y="257615"/>
                  </a:lnTo>
                  <a:cubicBezTo>
                    <a:pt x="295719" y="250492"/>
                    <a:pt x="292839" y="243505"/>
                    <a:pt x="287364" y="238903"/>
                  </a:cubicBezTo>
                  <a:lnTo>
                    <a:pt x="227179" y="187636"/>
                  </a:lnTo>
                  <a:lnTo>
                    <a:pt x="287583" y="118533"/>
                  </a:lnTo>
                  <a:lnTo>
                    <a:pt x="285723" y="168760"/>
                  </a:lnTo>
                  <a:cubicBezTo>
                    <a:pt x="285389" y="180097"/>
                    <a:pt x="293773" y="189810"/>
                    <a:pt x="305037" y="191138"/>
                  </a:cubicBezTo>
                  <a:lnTo>
                    <a:pt x="389022" y="201096"/>
                  </a:lnTo>
                  <a:lnTo>
                    <a:pt x="391648" y="201096"/>
                  </a:lnTo>
                  <a:cubicBezTo>
                    <a:pt x="403735" y="201791"/>
                    <a:pt x="414097" y="192555"/>
                    <a:pt x="414792" y="180469"/>
                  </a:cubicBezTo>
                  <a:cubicBezTo>
                    <a:pt x="415487" y="168382"/>
                    <a:pt x="406252" y="158020"/>
                    <a:pt x="394165" y="157325"/>
                  </a:cubicBezTo>
                  <a:close/>
                </a:path>
              </a:pathLst>
            </a:custGeom>
            <a:grpFill/>
            <a:ln w="5457"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2C695A8-0FCE-41B2-A6A9-26C353281390}"/>
                </a:ext>
              </a:extLst>
            </p:cNvPr>
            <p:cNvSpPr/>
            <p:nvPr/>
          </p:nvSpPr>
          <p:spPr>
            <a:xfrm>
              <a:off x="3512390" y="1097858"/>
              <a:ext cx="87541" cy="87541"/>
            </a:xfrm>
            <a:custGeom>
              <a:avLst/>
              <a:gdLst>
                <a:gd name="connsiteX0" fmla="*/ 87542 w 87541"/>
                <a:gd name="connsiteY0" fmla="*/ 43771 h 87541"/>
                <a:gd name="connsiteX1" fmla="*/ 43771 w 87541"/>
                <a:gd name="connsiteY1" fmla="*/ 87542 h 87541"/>
                <a:gd name="connsiteX2" fmla="*/ 0 w 87541"/>
                <a:gd name="connsiteY2" fmla="*/ 43771 h 87541"/>
                <a:gd name="connsiteX3" fmla="*/ 43771 w 87541"/>
                <a:gd name="connsiteY3" fmla="*/ 0 h 87541"/>
                <a:gd name="connsiteX4" fmla="*/ 87542 w 87541"/>
                <a:gd name="connsiteY4" fmla="*/ 43771 h 87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41" h="87541">
                  <a:moveTo>
                    <a:pt x="87542" y="43771"/>
                  </a:moveTo>
                  <a:cubicBezTo>
                    <a:pt x="87542" y="67945"/>
                    <a:pt x="67945" y="87542"/>
                    <a:pt x="43771" y="87542"/>
                  </a:cubicBezTo>
                  <a:cubicBezTo>
                    <a:pt x="19597" y="87542"/>
                    <a:pt x="0" y="67945"/>
                    <a:pt x="0" y="43771"/>
                  </a:cubicBezTo>
                  <a:cubicBezTo>
                    <a:pt x="0" y="19597"/>
                    <a:pt x="19597" y="0"/>
                    <a:pt x="43771" y="0"/>
                  </a:cubicBezTo>
                  <a:cubicBezTo>
                    <a:pt x="67945" y="0"/>
                    <a:pt x="87542" y="19597"/>
                    <a:pt x="87542" y="43771"/>
                  </a:cubicBezTo>
                  <a:close/>
                </a:path>
              </a:pathLst>
            </a:custGeom>
            <a:grpFill/>
            <a:ln w="5457" cap="flat">
              <a:noFill/>
              <a:prstDash val="solid"/>
              <a:miter/>
            </a:ln>
          </p:spPr>
          <p:txBody>
            <a:bodyPr rtlCol="0" anchor="ctr"/>
            <a:lstStyle/>
            <a:p>
              <a:endParaRPr lang="en-US"/>
            </a:p>
          </p:txBody>
        </p:sp>
      </p:grpSp>
      <p:sp>
        <p:nvSpPr>
          <p:cNvPr id="55" name="Graphic 77" descr="Deciduous tree">
            <a:extLst>
              <a:ext uri="{FF2B5EF4-FFF2-40B4-BE49-F238E27FC236}">
                <a16:creationId xmlns:a16="http://schemas.microsoft.com/office/drawing/2014/main" id="{5ACBA7F3-BC64-41E3-BAA4-BB3AE7805E18}"/>
              </a:ext>
            </a:extLst>
          </p:cNvPr>
          <p:cNvSpPr/>
          <p:nvPr/>
        </p:nvSpPr>
        <p:spPr>
          <a:xfrm>
            <a:off x="7788093" y="1378734"/>
            <a:ext cx="627261" cy="641601"/>
          </a:xfrm>
          <a:custGeom>
            <a:avLst/>
            <a:gdLst>
              <a:gd name="connsiteX0" fmla="*/ 422864 w 466667"/>
              <a:gd name="connsiteY0" fmla="*/ 150502 h 477336"/>
              <a:gd name="connsiteX1" fmla="*/ 381308 w 466667"/>
              <a:gd name="connsiteY1" fmla="*/ 97152 h 477336"/>
              <a:gd name="connsiteX2" fmla="*/ 381308 w 466667"/>
              <a:gd name="connsiteY2" fmla="*/ 92098 h 477336"/>
              <a:gd name="connsiteX3" fmla="*/ 311673 w 466667"/>
              <a:gd name="connsiteY3" fmla="*/ 22463 h 477336"/>
              <a:gd name="connsiteX4" fmla="*/ 279663 w 466667"/>
              <a:gd name="connsiteY4" fmla="*/ 30325 h 477336"/>
              <a:gd name="connsiteX5" fmla="*/ 221821 w 466667"/>
              <a:gd name="connsiteY5" fmla="*/ 0 h 477336"/>
              <a:gd name="connsiteX6" fmla="*/ 154994 w 466667"/>
              <a:gd name="connsiteY6" fmla="*/ 48295 h 477336"/>
              <a:gd name="connsiteX7" fmla="*/ 120738 w 466667"/>
              <a:gd name="connsiteY7" fmla="*/ 39310 h 477336"/>
              <a:gd name="connsiteX8" fmla="*/ 50542 w 466667"/>
              <a:gd name="connsiteY8" fmla="*/ 109507 h 477336"/>
              <a:gd name="connsiteX9" fmla="*/ 62896 w 466667"/>
              <a:gd name="connsiteY9" fmla="*/ 148817 h 477336"/>
              <a:gd name="connsiteX10" fmla="*/ 0 w 466667"/>
              <a:gd name="connsiteY10" fmla="*/ 230245 h 477336"/>
              <a:gd name="connsiteX11" fmla="*/ 84236 w 466667"/>
              <a:gd name="connsiteY11" fmla="*/ 314481 h 477336"/>
              <a:gd name="connsiteX12" fmla="*/ 104453 w 466667"/>
              <a:gd name="connsiteY12" fmla="*/ 312235 h 477336"/>
              <a:gd name="connsiteX13" fmla="*/ 193743 w 466667"/>
              <a:gd name="connsiteY13" fmla="*/ 401525 h 477336"/>
              <a:gd name="connsiteX14" fmla="*/ 191496 w 466667"/>
              <a:gd name="connsiteY14" fmla="*/ 454874 h 477336"/>
              <a:gd name="connsiteX15" fmla="*/ 188127 w 466667"/>
              <a:gd name="connsiteY15" fmla="*/ 462736 h 477336"/>
              <a:gd name="connsiteX16" fmla="*/ 183073 w 466667"/>
              <a:gd name="connsiteY16" fmla="*/ 467790 h 477336"/>
              <a:gd name="connsiteX17" fmla="*/ 187004 w 466667"/>
              <a:gd name="connsiteY17" fmla="*/ 477337 h 477336"/>
              <a:gd name="connsiteX18" fmla="*/ 248777 w 466667"/>
              <a:gd name="connsiteY18" fmla="*/ 477337 h 477336"/>
              <a:gd name="connsiteX19" fmla="*/ 253831 w 466667"/>
              <a:gd name="connsiteY19" fmla="*/ 468913 h 477336"/>
              <a:gd name="connsiteX20" fmla="*/ 249338 w 466667"/>
              <a:gd name="connsiteY20" fmla="*/ 461613 h 477336"/>
              <a:gd name="connsiteX21" fmla="*/ 245969 w 466667"/>
              <a:gd name="connsiteY21" fmla="*/ 453751 h 477336"/>
              <a:gd name="connsiteX22" fmla="*/ 243723 w 466667"/>
              <a:gd name="connsiteY22" fmla="*/ 385801 h 477336"/>
              <a:gd name="connsiteX23" fmla="*/ 244284 w 466667"/>
              <a:gd name="connsiteY23" fmla="*/ 384677 h 477336"/>
              <a:gd name="connsiteX24" fmla="*/ 304373 w 466667"/>
              <a:gd name="connsiteY24" fmla="*/ 336944 h 477336"/>
              <a:gd name="connsiteX25" fmla="*/ 377377 w 466667"/>
              <a:gd name="connsiteY25" fmla="*/ 276855 h 477336"/>
              <a:gd name="connsiteX26" fmla="*/ 399278 w 466667"/>
              <a:gd name="connsiteY26" fmla="*/ 280786 h 477336"/>
              <a:gd name="connsiteX27" fmla="*/ 466667 w 466667"/>
              <a:gd name="connsiteY27" fmla="*/ 213398 h 477336"/>
              <a:gd name="connsiteX28" fmla="*/ 422864 w 466667"/>
              <a:gd name="connsiteY28" fmla="*/ 150502 h 477336"/>
              <a:gd name="connsiteX29" fmla="*/ 220698 w 466667"/>
              <a:gd name="connsiteY29" fmla="*/ 321781 h 477336"/>
              <a:gd name="connsiteX30" fmla="*/ 208905 w 466667"/>
              <a:gd name="connsiteY30" fmla="*/ 274609 h 477336"/>
              <a:gd name="connsiteX31" fmla="*/ 247092 w 466667"/>
              <a:gd name="connsiteY31" fmla="*/ 261693 h 477336"/>
              <a:gd name="connsiteX32" fmla="*/ 220698 w 466667"/>
              <a:gd name="connsiteY32" fmla="*/ 321781 h 477336"/>
              <a:gd name="connsiteX33" fmla="*/ 135901 w 466667"/>
              <a:gd name="connsiteY33" fmla="*/ 296511 h 477336"/>
              <a:gd name="connsiteX34" fmla="*/ 160610 w 466667"/>
              <a:gd name="connsiteY34" fmla="*/ 266186 h 477336"/>
              <a:gd name="connsiteX35" fmla="*/ 176334 w 466667"/>
              <a:gd name="connsiteY35" fmla="*/ 271801 h 477336"/>
              <a:gd name="connsiteX36" fmla="*/ 193743 w 466667"/>
              <a:gd name="connsiteY36" fmla="*/ 340875 h 477336"/>
              <a:gd name="connsiteX37" fmla="*/ 135901 w 466667"/>
              <a:gd name="connsiteY37" fmla="*/ 296511 h 477336"/>
              <a:gd name="connsiteX38" fmla="*/ 291456 w 466667"/>
              <a:gd name="connsiteY38" fmla="*/ 311673 h 477336"/>
              <a:gd name="connsiteX39" fmla="*/ 244846 w 466667"/>
              <a:gd name="connsiteY39" fmla="*/ 338067 h 477336"/>
              <a:gd name="connsiteX40" fmla="*/ 285279 w 466667"/>
              <a:gd name="connsiteY40" fmla="*/ 254954 h 477336"/>
              <a:gd name="connsiteX41" fmla="*/ 334136 w 466667"/>
              <a:gd name="connsiteY41" fmla="*/ 268993 h 477336"/>
              <a:gd name="connsiteX42" fmla="*/ 349860 w 466667"/>
              <a:gd name="connsiteY42" fmla="*/ 267309 h 477336"/>
              <a:gd name="connsiteX43" fmla="*/ 291456 w 466667"/>
              <a:gd name="connsiteY43" fmla="*/ 311673 h 47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66667" h="477336">
                <a:moveTo>
                  <a:pt x="422864" y="150502"/>
                </a:moveTo>
                <a:cubicBezTo>
                  <a:pt x="416126" y="128039"/>
                  <a:pt x="401525" y="108945"/>
                  <a:pt x="381308" y="97152"/>
                </a:cubicBezTo>
                <a:cubicBezTo>
                  <a:pt x="381308" y="95467"/>
                  <a:pt x="381308" y="93783"/>
                  <a:pt x="381308" y="92098"/>
                </a:cubicBezTo>
                <a:cubicBezTo>
                  <a:pt x="381870" y="53911"/>
                  <a:pt x="350422" y="22463"/>
                  <a:pt x="311673" y="22463"/>
                </a:cubicBezTo>
                <a:cubicBezTo>
                  <a:pt x="299880" y="22463"/>
                  <a:pt x="289210" y="25271"/>
                  <a:pt x="279663" y="30325"/>
                </a:cubicBezTo>
                <a:cubicBezTo>
                  <a:pt x="266747" y="11793"/>
                  <a:pt x="245969" y="0"/>
                  <a:pt x="221821" y="0"/>
                </a:cubicBezTo>
                <a:cubicBezTo>
                  <a:pt x="190935" y="0"/>
                  <a:pt x="164541" y="20217"/>
                  <a:pt x="154994" y="48295"/>
                </a:cubicBezTo>
                <a:cubicBezTo>
                  <a:pt x="144886" y="42680"/>
                  <a:pt x="133093" y="39310"/>
                  <a:pt x="120738" y="39310"/>
                </a:cubicBezTo>
                <a:cubicBezTo>
                  <a:pt x="81990" y="39310"/>
                  <a:pt x="50542" y="70758"/>
                  <a:pt x="50542" y="109507"/>
                </a:cubicBezTo>
                <a:cubicBezTo>
                  <a:pt x="50542" y="124108"/>
                  <a:pt x="55034" y="137585"/>
                  <a:pt x="62896" y="148817"/>
                </a:cubicBezTo>
                <a:cubicBezTo>
                  <a:pt x="26394" y="158364"/>
                  <a:pt x="0" y="190935"/>
                  <a:pt x="0" y="230245"/>
                </a:cubicBezTo>
                <a:cubicBezTo>
                  <a:pt x="0" y="276855"/>
                  <a:pt x="37625" y="314481"/>
                  <a:pt x="84236" y="314481"/>
                </a:cubicBezTo>
                <a:cubicBezTo>
                  <a:pt x="90975" y="314481"/>
                  <a:pt x="97714" y="313358"/>
                  <a:pt x="104453" y="312235"/>
                </a:cubicBezTo>
                <a:cubicBezTo>
                  <a:pt x="131408" y="324589"/>
                  <a:pt x="190935" y="360530"/>
                  <a:pt x="193743" y="401525"/>
                </a:cubicBezTo>
                <a:lnTo>
                  <a:pt x="191496" y="454874"/>
                </a:lnTo>
                <a:cubicBezTo>
                  <a:pt x="191496" y="457682"/>
                  <a:pt x="190373" y="460490"/>
                  <a:pt x="188127" y="462736"/>
                </a:cubicBezTo>
                <a:lnTo>
                  <a:pt x="183073" y="467790"/>
                </a:lnTo>
                <a:cubicBezTo>
                  <a:pt x="179703" y="471721"/>
                  <a:pt x="181950" y="477337"/>
                  <a:pt x="187004" y="477337"/>
                </a:cubicBezTo>
                <a:lnTo>
                  <a:pt x="248777" y="477337"/>
                </a:lnTo>
                <a:cubicBezTo>
                  <a:pt x="253269" y="477337"/>
                  <a:pt x="255516" y="472844"/>
                  <a:pt x="253831" y="468913"/>
                </a:cubicBezTo>
                <a:cubicBezTo>
                  <a:pt x="253831" y="468913"/>
                  <a:pt x="251023" y="463298"/>
                  <a:pt x="249338" y="461613"/>
                </a:cubicBezTo>
                <a:cubicBezTo>
                  <a:pt x="247654" y="459367"/>
                  <a:pt x="245969" y="457120"/>
                  <a:pt x="245969" y="453751"/>
                </a:cubicBezTo>
                <a:lnTo>
                  <a:pt x="243723" y="385801"/>
                </a:lnTo>
                <a:cubicBezTo>
                  <a:pt x="243723" y="385239"/>
                  <a:pt x="244284" y="384677"/>
                  <a:pt x="244284" y="384677"/>
                </a:cubicBezTo>
                <a:cubicBezTo>
                  <a:pt x="248777" y="364461"/>
                  <a:pt x="275732" y="350983"/>
                  <a:pt x="304373" y="336944"/>
                </a:cubicBezTo>
                <a:cubicBezTo>
                  <a:pt x="333013" y="322904"/>
                  <a:pt x="366707" y="306057"/>
                  <a:pt x="377377" y="276855"/>
                </a:cubicBezTo>
                <a:cubicBezTo>
                  <a:pt x="384116" y="279102"/>
                  <a:pt x="391416" y="280786"/>
                  <a:pt x="399278" y="280786"/>
                </a:cubicBezTo>
                <a:cubicBezTo>
                  <a:pt x="436342" y="280786"/>
                  <a:pt x="466667" y="250462"/>
                  <a:pt x="466667" y="213398"/>
                </a:cubicBezTo>
                <a:cubicBezTo>
                  <a:pt x="466106" y="184758"/>
                  <a:pt x="448135" y="160048"/>
                  <a:pt x="422864" y="150502"/>
                </a:cubicBezTo>
                <a:close/>
                <a:moveTo>
                  <a:pt x="220698" y="321781"/>
                </a:moveTo>
                <a:cubicBezTo>
                  <a:pt x="219013" y="307742"/>
                  <a:pt x="215644" y="290895"/>
                  <a:pt x="208905" y="274609"/>
                </a:cubicBezTo>
                <a:cubicBezTo>
                  <a:pt x="222944" y="272924"/>
                  <a:pt x="235861" y="268432"/>
                  <a:pt x="247092" y="261693"/>
                </a:cubicBezTo>
                <a:cubicBezTo>
                  <a:pt x="235299" y="281910"/>
                  <a:pt x="226314" y="303811"/>
                  <a:pt x="220698" y="321781"/>
                </a:cubicBezTo>
                <a:close/>
                <a:moveTo>
                  <a:pt x="135901" y="296511"/>
                </a:moveTo>
                <a:cubicBezTo>
                  <a:pt x="146009" y="288649"/>
                  <a:pt x="154433" y="277979"/>
                  <a:pt x="160610" y="266186"/>
                </a:cubicBezTo>
                <a:cubicBezTo>
                  <a:pt x="165664" y="268432"/>
                  <a:pt x="170718" y="270678"/>
                  <a:pt x="176334" y="271801"/>
                </a:cubicBezTo>
                <a:cubicBezTo>
                  <a:pt x="190935" y="295949"/>
                  <a:pt x="193743" y="323466"/>
                  <a:pt x="193743" y="340875"/>
                </a:cubicBezTo>
                <a:cubicBezTo>
                  <a:pt x="175772" y="321781"/>
                  <a:pt x="152748" y="306619"/>
                  <a:pt x="135901" y="296511"/>
                </a:cubicBezTo>
                <a:close/>
                <a:moveTo>
                  <a:pt x="291456" y="311673"/>
                </a:moveTo>
                <a:cubicBezTo>
                  <a:pt x="275171" y="319535"/>
                  <a:pt x="258324" y="327959"/>
                  <a:pt x="244846" y="338067"/>
                </a:cubicBezTo>
                <a:cubicBezTo>
                  <a:pt x="252146" y="315042"/>
                  <a:pt x="265062" y="280225"/>
                  <a:pt x="285279" y="254954"/>
                </a:cubicBezTo>
                <a:cubicBezTo>
                  <a:pt x="299318" y="263939"/>
                  <a:pt x="316166" y="268993"/>
                  <a:pt x="334136" y="268993"/>
                </a:cubicBezTo>
                <a:cubicBezTo>
                  <a:pt x="339752" y="268993"/>
                  <a:pt x="344806" y="268432"/>
                  <a:pt x="349860" y="267309"/>
                </a:cubicBezTo>
                <a:cubicBezTo>
                  <a:pt x="343683" y="284717"/>
                  <a:pt x="321781" y="296511"/>
                  <a:pt x="291456" y="311673"/>
                </a:cubicBezTo>
                <a:close/>
              </a:path>
            </a:pathLst>
          </a:custGeom>
          <a:solidFill>
            <a:schemeClr val="accent1">
              <a:lumMod val="50000"/>
            </a:schemeClr>
          </a:solidFill>
          <a:ln w="5556" cap="flat">
            <a:noFill/>
            <a:prstDash val="solid"/>
            <a:miter/>
          </a:ln>
        </p:spPr>
        <p:txBody>
          <a:bodyPr rtlCol="0" anchor="ctr"/>
          <a:lstStyle/>
          <a:p>
            <a:endParaRPr lang="en-US"/>
          </a:p>
        </p:txBody>
      </p:sp>
      <p:grpSp>
        <p:nvGrpSpPr>
          <p:cNvPr id="56" name="Graphic 78" descr="Group success">
            <a:extLst>
              <a:ext uri="{FF2B5EF4-FFF2-40B4-BE49-F238E27FC236}">
                <a16:creationId xmlns:a16="http://schemas.microsoft.com/office/drawing/2014/main" id="{1630D8E6-9BEA-40B7-998A-F7E6B94BFC48}"/>
              </a:ext>
            </a:extLst>
          </p:cNvPr>
          <p:cNvGrpSpPr/>
          <p:nvPr/>
        </p:nvGrpSpPr>
        <p:grpSpPr>
          <a:xfrm>
            <a:off x="10533937" y="1441176"/>
            <a:ext cx="857684" cy="579159"/>
            <a:chOff x="9473753" y="1140896"/>
            <a:chExt cx="634777" cy="428639"/>
          </a:xfrm>
          <a:solidFill>
            <a:schemeClr val="accent1">
              <a:lumMod val="50000"/>
            </a:schemeClr>
          </a:solidFill>
        </p:grpSpPr>
        <p:sp>
          <p:nvSpPr>
            <p:cNvPr id="57" name="Freeform: Shape 56">
              <a:extLst>
                <a:ext uri="{FF2B5EF4-FFF2-40B4-BE49-F238E27FC236}">
                  <a16:creationId xmlns:a16="http://schemas.microsoft.com/office/drawing/2014/main" id="{E402B1F4-842E-4508-8A58-4DEAA0E8E26D}"/>
                </a:ext>
              </a:extLst>
            </p:cNvPr>
            <p:cNvSpPr/>
            <p:nvPr/>
          </p:nvSpPr>
          <p:spPr>
            <a:xfrm>
              <a:off x="9980279" y="1145510"/>
              <a:ext cx="75718" cy="75718"/>
            </a:xfrm>
            <a:custGeom>
              <a:avLst/>
              <a:gdLst>
                <a:gd name="connsiteX0" fmla="*/ 75719 w 75718"/>
                <a:gd name="connsiteY0" fmla="*/ 37859 h 75718"/>
                <a:gd name="connsiteX1" fmla="*/ 37859 w 75718"/>
                <a:gd name="connsiteY1" fmla="*/ 75719 h 75718"/>
                <a:gd name="connsiteX2" fmla="*/ 0 w 75718"/>
                <a:gd name="connsiteY2" fmla="*/ 37859 h 75718"/>
                <a:gd name="connsiteX3" fmla="*/ 37859 w 75718"/>
                <a:gd name="connsiteY3" fmla="*/ 0 h 75718"/>
                <a:gd name="connsiteX4" fmla="*/ 75719 w 75718"/>
                <a:gd name="connsiteY4" fmla="*/ 37859 h 7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8" h="75718">
                  <a:moveTo>
                    <a:pt x="75719" y="37859"/>
                  </a:moveTo>
                  <a:cubicBezTo>
                    <a:pt x="75719" y="58769"/>
                    <a:pt x="58769" y="75719"/>
                    <a:pt x="37859" y="75719"/>
                  </a:cubicBezTo>
                  <a:cubicBezTo>
                    <a:pt x="16950" y="75719"/>
                    <a:pt x="0" y="58769"/>
                    <a:pt x="0" y="37859"/>
                  </a:cubicBezTo>
                  <a:cubicBezTo>
                    <a:pt x="0" y="16950"/>
                    <a:pt x="16950" y="0"/>
                    <a:pt x="37859" y="0"/>
                  </a:cubicBezTo>
                  <a:cubicBezTo>
                    <a:pt x="58769" y="0"/>
                    <a:pt x="75719" y="16950"/>
                    <a:pt x="75719" y="37859"/>
                  </a:cubicBezTo>
                  <a:close/>
                </a:path>
              </a:pathLst>
            </a:custGeom>
            <a:grpFill/>
            <a:ln w="7541"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AFBB9BF-4823-4F06-B6B0-19141EB6F2EF}"/>
                </a:ext>
              </a:extLst>
            </p:cNvPr>
            <p:cNvSpPr/>
            <p:nvPr/>
          </p:nvSpPr>
          <p:spPr>
            <a:xfrm>
              <a:off x="9828841" y="1145510"/>
              <a:ext cx="75718" cy="75718"/>
            </a:xfrm>
            <a:custGeom>
              <a:avLst/>
              <a:gdLst>
                <a:gd name="connsiteX0" fmla="*/ 75719 w 75718"/>
                <a:gd name="connsiteY0" fmla="*/ 37859 h 75718"/>
                <a:gd name="connsiteX1" fmla="*/ 37859 w 75718"/>
                <a:gd name="connsiteY1" fmla="*/ 75719 h 75718"/>
                <a:gd name="connsiteX2" fmla="*/ 0 w 75718"/>
                <a:gd name="connsiteY2" fmla="*/ 37859 h 75718"/>
                <a:gd name="connsiteX3" fmla="*/ 37859 w 75718"/>
                <a:gd name="connsiteY3" fmla="*/ 0 h 75718"/>
                <a:gd name="connsiteX4" fmla="*/ 75719 w 75718"/>
                <a:gd name="connsiteY4" fmla="*/ 37859 h 7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8" h="75718">
                  <a:moveTo>
                    <a:pt x="75719" y="37859"/>
                  </a:moveTo>
                  <a:cubicBezTo>
                    <a:pt x="75719" y="58769"/>
                    <a:pt x="58769" y="75719"/>
                    <a:pt x="37859" y="75719"/>
                  </a:cubicBezTo>
                  <a:cubicBezTo>
                    <a:pt x="16950" y="75719"/>
                    <a:pt x="0" y="58769"/>
                    <a:pt x="0" y="37859"/>
                  </a:cubicBezTo>
                  <a:cubicBezTo>
                    <a:pt x="0" y="16950"/>
                    <a:pt x="16950" y="0"/>
                    <a:pt x="37859" y="0"/>
                  </a:cubicBezTo>
                  <a:cubicBezTo>
                    <a:pt x="58769" y="0"/>
                    <a:pt x="75719" y="16950"/>
                    <a:pt x="75719" y="37859"/>
                  </a:cubicBezTo>
                  <a:close/>
                </a:path>
              </a:pathLst>
            </a:custGeom>
            <a:grpFill/>
            <a:ln w="7541"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05854C14-4125-4531-9F07-4FCB564CBAF2}"/>
                </a:ext>
              </a:extLst>
            </p:cNvPr>
            <p:cNvSpPr/>
            <p:nvPr/>
          </p:nvSpPr>
          <p:spPr>
            <a:xfrm>
              <a:off x="9677404" y="1145510"/>
              <a:ext cx="75718" cy="75718"/>
            </a:xfrm>
            <a:custGeom>
              <a:avLst/>
              <a:gdLst>
                <a:gd name="connsiteX0" fmla="*/ 75719 w 75718"/>
                <a:gd name="connsiteY0" fmla="*/ 37859 h 75718"/>
                <a:gd name="connsiteX1" fmla="*/ 37859 w 75718"/>
                <a:gd name="connsiteY1" fmla="*/ 75719 h 75718"/>
                <a:gd name="connsiteX2" fmla="*/ 0 w 75718"/>
                <a:gd name="connsiteY2" fmla="*/ 37859 h 75718"/>
                <a:gd name="connsiteX3" fmla="*/ 37859 w 75718"/>
                <a:gd name="connsiteY3" fmla="*/ 0 h 75718"/>
                <a:gd name="connsiteX4" fmla="*/ 75719 w 75718"/>
                <a:gd name="connsiteY4" fmla="*/ 37859 h 7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8" h="75718">
                  <a:moveTo>
                    <a:pt x="75719" y="37859"/>
                  </a:moveTo>
                  <a:cubicBezTo>
                    <a:pt x="75719" y="58769"/>
                    <a:pt x="58769" y="75719"/>
                    <a:pt x="37859" y="75719"/>
                  </a:cubicBezTo>
                  <a:cubicBezTo>
                    <a:pt x="16950" y="75719"/>
                    <a:pt x="0" y="58769"/>
                    <a:pt x="0" y="37859"/>
                  </a:cubicBezTo>
                  <a:cubicBezTo>
                    <a:pt x="0" y="16950"/>
                    <a:pt x="16950" y="0"/>
                    <a:pt x="37859" y="0"/>
                  </a:cubicBezTo>
                  <a:cubicBezTo>
                    <a:pt x="58769" y="0"/>
                    <a:pt x="75719" y="16950"/>
                    <a:pt x="75719" y="37859"/>
                  </a:cubicBezTo>
                  <a:close/>
                </a:path>
              </a:pathLst>
            </a:custGeom>
            <a:grpFill/>
            <a:ln w="7541"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018798E1-5B76-470C-81A1-8FBF600E0061}"/>
                </a:ext>
              </a:extLst>
            </p:cNvPr>
            <p:cNvSpPr/>
            <p:nvPr/>
          </p:nvSpPr>
          <p:spPr>
            <a:xfrm>
              <a:off x="9525966" y="1145510"/>
              <a:ext cx="75718" cy="75718"/>
            </a:xfrm>
            <a:custGeom>
              <a:avLst/>
              <a:gdLst>
                <a:gd name="connsiteX0" fmla="*/ 75719 w 75718"/>
                <a:gd name="connsiteY0" fmla="*/ 37859 h 75718"/>
                <a:gd name="connsiteX1" fmla="*/ 37859 w 75718"/>
                <a:gd name="connsiteY1" fmla="*/ 75719 h 75718"/>
                <a:gd name="connsiteX2" fmla="*/ 0 w 75718"/>
                <a:gd name="connsiteY2" fmla="*/ 37859 h 75718"/>
                <a:gd name="connsiteX3" fmla="*/ 37859 w 75718"/>
                <a:gd name="connsiteY3" fmla="*/ 0 h 75718"/>
                <a:gd name="connsiteX4" fmla="*/ 75719 w 75718"/>
                <a:gd name="connsiteY4" fmla="*/ 37859 h 7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8" h="75718">
                  <a:moveTo>
                    <a:pt x="75719" y="37859"/>
                  </a:moveTo>
                  <a:cubicBezTo>
                    <a:pt x="75719" y="58769"/>
                    <a:pt x="58769" y="75719"/>
                    <a:pt x="37859" y="75719"/>
                  </a:cubicBezTo>
                  <a:cubicBezTo>
                    <a:pt x="16950" y="75719"/>
                    <a:pt x="0" y="58769"/>
                    <a:pt x="0" y="37859"/>
                  </a:cubicBezTo>
                  <a:cubicBezTo>
                    <a:pt x="0" y="16950"/>
                    <a:pt x="16950" y="0"/>
                    <a:pt x="37859" y="0"/>
                  </a:cubicBezTo>
                  <a:cubicBezTo>
                    <a:pt x="58769" y="0"/>
                    <a:pt x="75719" y="16950"/>
                    <a:pt x="75719" y="37859"/>
                  </a:cubicBezTo>
                  <a:close/>
                </a:path>
              </a:pathLst>
            </a:custGeom>
            <a:grpFill/>
            <a:ln w="7541"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154B6239-3D04-4DE4-AC31-DB6C72EBFD91}"/>
                </a:ext>
              </a:extLst>
            </p:cNvPr>
            <p:cNvSpPr/>
            <p:nvPr/>
          </p:nvSpPr>
          <p:spPr>
            <a:xfrm>
              <a:off x="9473753" y="1140896"/>
              <a:ext cx="634777" cy="428639"/>
            </a:xfrm>
            <a:custGeom>
              <a:avLst/>
              <a:gdLst>
                <a:gd name="connsiteX0" fmla="*/ 624497 w 634777"/>
                <a:gd name="connsiteY0" fmla="*/ 904 h 428639"/>
                <a:gd name="connsiteX1" fmla="*/ 605111 w 634777"/>
                <a:gd name="connsiteY1" fmla="*/ 10007 h 428639"/>
                <a:gd name="connsiteX2" fmla="*/ 604961 w 634777"/>
                <a:gd name="connsiteY2" fmla="*/ 10444 h 428639"/>
                <a:gd name="connsiteX3" fmla="*/ 576718 w 634777"/>
                <a:gd name="connsiteY3" fmla="*/ 93735 h 428639"/>
                <a:gd name="connsiteX4" fmla="*/ 544386 w 634777"/>
                <a:gd name="connsiteY4" fmla="*/ 87904 h 428639"/>
                <a:gd name="connsiteX5" fmla="*/ 511675 w 634777"/>
                <a:gd name="connsiteY5" fmla="*/ 93811 h 428639"/>
                <a:gd name="connsiteX6" fmla="*/ 483811 w 634777"/>
                <a:gd name="connsiteY6" fmla="*/ 10444 h 428639"/>
                <a:gd name="connsiteX7" fmla="*/ 463262 w 634777"/>
                <a:gd name="connsiteY7" fmla="*/ 1312 h 428639"/>
                <a:gd name="connsiteX8" fmla="*/ 454129 w 634777"/>
                <a:gd name="connsiteY8" fmla="*/ 10444 h 428639"/>
                <a:gd name="connsiteX9" fmla="*/ 425886 w 634777"/>
                <a:gd name="connsiteY9" fmla="*/ 93735 h 428639"/>
                <a:gd name="connsiteX10" fmla="*/ 392948 w 634777"/>
                <a:gd name="connsiteY10" fmla="*/ 87904 h 428639"/>
                <a:gd name="connsiteX11" fmla="*/ 360238 w 634777"/>
                <a:gd name="connsiteY11" fmla="*/ 93735 h 428639"/>
                <a:gd name="connsiteX12" fmla="*/ 332373 w 634777"/>
                <a:gd name="connsiteY12" fmla="*/ 10444 h 428639"/>
                <a:gd name="connsiteX13" fmla="*/ 311824 w 634777"/>
                <a:gd name="connsiteY13" fmla="*/ 1312 h 428639"/>
                <a:gd name="connsiteX14" fmla="*/ 302691 w 634777"/>
                <a:gd name="connsiteY14" fmla="*/ 10444 h 428639"/>
                <a:gd name="connsiteX15" fmla="*/ 274524 w 634777"/>
                <a:gd name="connsiteY15" fmla="*/ 93735 h 428639"/>
                <a:gd name="connsiteX16" fmla="*/ 241511 w 634777"/>
                <a:gd name="connsiteY16" fmla="*/ 87904 h 428639"/>
                <a:gd name="connsiteX17" fmla="*/ 208800 w 634777"/>
                <a:gd name="connsiteY17" fmla="*/ 93811 h 428639"/>
                <a:gd name="connsiteX18" fmla="*/ 180936 w 634777"/>
                <a:gd name="connsiteY18" fmla="*/ 10444 h 428639"/>
                <a:gd name="connsiteX19" fmla="*/ 160386 w 634777"/>
                <a:gd name="connsiteY19" fmla="*/ 1312 h 428639"/>
                <a:gd name="connsiteX20" fmla="*/ 151254 w 634777"/>
                <a:gd name="connsiteY20" fmla="*/ 10444 h 428639"/>
                <a:gd name="connsiteX21" fmla="*/ 123011 w 634777"/>
                <a:gd name="connsiteY21" fmla="*/ 93735 h 428639"/>
                <a:gd name="connsiteX22" fmla="*/ 90073 w 634777"/>
                <a:gd name="connsiteY22" fmla="*/ 87904 h 428639"/>
                <a:gd name="connsiteX23" fmla="*/ 57362 w 634777"/>
                <a:gd name="connsiteY23" fmla="*/ 93811 h 428639"/>
                <a:gd name="connsiteX24" fmla="*/ 29498 w 634777"/>
                <a:gd name="connsiteY24" fmla="*/ 10444 h 428639"/>
                <a:gd name="connsiteX25" fmla="*/ 10303 w 634777"/>
                <a:gd name="connsiteY25" fmla="*/ 941 h 428639"/>
                <a:gd name="connsiteX26" fmla="*/ 800 w 634777"/>
                <a:gd name="connsiteY26" fmla="*/ 20136 h 428639"/>
                <a:gd name="connsiteX27" fmla="*/ 38205 w 634777"/>
                <a:gd name="connsiteY27" fmla="*/ 130610 h 428639"/>
                <a:gd name="connsiteX28" fmla="*/ 52213 w 634777"/>
                <a:gd name="connsiteY28" fmla="*/ 140908 h 428639"/>
                <a:gd name="connsiteX29" fmla="*/ 52213 w 634777"/>
                <a:gd name="connsiteY29" fmla="*/ 186339 h 428639"/>
                <a:gd name="connsiteX30" fmla="*/ 29498 w 634777"/>
                <a:gd name="connsiteY30" fmla="*/ 299917 h 428639"/>
                <a:gd name="connsiteX31" fmla="*/ 52213 w 634777"/>
                <a:gd name="connsiteY31" fmla="*/ 299917 h 428639"/>
                <a:gd name="connsiteX32" fmla="*/ 52213 w 634777"/>
                <a:gd name="connsiteY32" fmla="*/ 428639 h 428639"/>
                <a:gd name="connsiteX33" fmla="*/ 82501 w 634777"/>
                <a:gd name="connsiteY33" fmla="*/ 428639 h 428639"/>
                <a:gd name="connsiteX34" fmla="*/ 82501 w 634777"/>
                <a:gd name="connsiteY34" fmla="*/ 299917 h 428639"/>
                <a:gd name="connsiteX35" fmla="*/ 97645 w 634777"/>
                <a:gd name="connsiteY35" fmla="*/ 299917 h 428639"/>
                <a:gd name="connsiteX36" fmla="*/ 97645 w 634777"/>
                <a:gd name="connsiteY36" fmla="*/ 428639 h 428639"/>
                <a:gd name="connsiteX37" fmla="*/ 127932 w 634777"/>
                <a:gd name="connsiteY37" fmla="*/ 428639 h 428639"/>
                <a:gd name="connsiteX38" fmla="*/ 127932 w 634777"/>
                <a:gd name="connsiteY38" fmla="*/ 299917 h 428639"/>
                <a:gd name="connsiteX39" fmla="*/ 150648 w 634777"/>
                <a:gd name="connsiteY39" fmla="*/ 299917 h 428639"/>
                <a:gd name="connsiteX40" fmla="*/ 127932 w 634777"/>
                <a:gd name="connsiteY40" fmla="*/ 186339 h 428639"/>
                <a:gd name="connsiteX41" fmla="*/ 127932 w 634777"/>
                <a:gd name="connsiteY41" fmla="*/ 140908 h 428639"/>
                <a:gd name="connsiteX42" fmla="*/ 142243 w 634777"/>
                <a:gd name="connsiteY42" fmla="*/ 130610 h 428639"/>
                <a:gd name="connsiteX43" fmla="*/ 165792 w 634777"/>
                <a:gd name="connsiteY43" fmla="*/ 61100 h 428639"/>
                <a:gd name="connsiteX44" fmla="*/ 189340 w 634777"/>
                <a:gd name="connsiteY44" fmla="*/ 130610 h 428639"/>
                <a:gd name="connsiteX45" fmla="*/ 203651 w 634777"/>
                <a:gd name="connsiteY45" fmla="*/ 140908 h 428639"/>
                <a:gd name="connsiteX46" fmla="*/ 203651 w 634777"/>
                <a:gd name="connsiteY46" fmla="*/ 428639 h 428639"/>
                <a:gd name="connsiteX47" fmla="*/ 233939 w 634777"/>
                <a:gd name="connsiteY47" fmla="*/ 428639 h 428639"/>
                <a:gd name="connsiteX48" fmla="*/ 233939 w 634777"/>
                <a:gd name="connsiteY48" fmla="*/ 254486 h 428639"/>
                <a:gd name="connsiteX49" fmla="*/ 249082 w 634777"/>
                <a:gd name="connsiteY49" fmla="*/ 254486 h 428639"/>
                <a:gd name="connsiteX50" fmla="*/ 249082 w 634777"/>
                <a:gd name="connsiteY50" fmla="*/ 428639 h 428639"/>
                <a:gd name="connsiteX51" fmla="*/ 279370 w 634777"/>
                <a:gd name="connsiteY51" fmla="*/ 428639 h 428639"/>
                <a:gd name="connsiteX52" fmla="*/ 279370 w 634777"/>
                <a:gd name="connsiteY52" fmla="*/ 140908 h 428639"/>
                <a:gd name="connsiteX53" fmla="*/ 293681 w 634777"/>
                <a:gd name="connsiteY53" fmla="*/ 130610 h 428639"/>
                <a:gd name="connsiteX54" fmla="*/ 317229 w 634777"/>
                <a:gd name="connsiteY54" fmla="*/ 61100 h 428639"/>
                <a:gd name="connsiteX55" fmla="*/ 340778 w 634777"/>
                <a:gd name="connsiteY55" fmla="*/ 130610 h 428639"/>
                <a:gd name="connsiteX56" fmla="*/ 355089 w 634777"/>
                <a:gd name="connsiteY56" fmla="*/ 140908 h 428639"/>
                <a:gd name="connsiteX57" fmla="*/ 355089 w 634777"/>
                <a:gd name="connsiteY57" fmla="*/ 186339 h 428639"/>
                <a:gd name="connsiteX58" fmla="*/ 332373 w 634777"/>
                <a:gd name="connsiteY58" fmla="*/ 299917 h 428639"/>
                <a:gd name="connsiteX59" fmla="*/ 355089 w 634777"/>
                <a:gd name="connsiteY59" fmla="*/ 299917 h 428639"/>
                <a:gd name="connsiteX60" fmla="*/ 355089 w 634777"/>
                <a:gd name="connsiteY60" fmla="*/ 428639 h 428639"/>
                <a:gd name="connsiteX61" fmla="*/ 385376 w 634777"/>
                <a:gd name="connsiteY61" fmla="*/ 428639 h 428639"/>
                <a:gd name="connsiteX62" fmla="*/ 385376 w 634777"/>
                <a:gd name="connsiteY62" fmla="*/ 299917 h 428639"/>
                <a:gd name="connsiteX63" fmla="*/ 400520 w 634777"/>
                <a:gd name="connsiteY63" fmla="*/ 299917 h 428639"/>
                <a:gd name="connsiteX64" fmla="*/ 400520 w 634777"/>
                <a:gd name="connsiteY64" fmla="*/ 428639 h 428639"/>
                <a:gd name="connsiteX65" fmla="*/ 430808 w 634777"/>
                <a:gd name="connsiteY65" fmla="*/ 428639 h 428639"/>
                <a:gd name="connsiteX66" fmla="*/ 430808 w 634777"/>
                <a:gd name="connsiteY66" fmla="*/ 299917 h 428639"/>
                <a:gd name="connsiteX67" fmla="*/ 453523 w 634777"/>
                <a:gd name="connsiteY67" fmla="*/ 299917 h 428639"/>
                <a:gd name="connsiteX68" fmla="*/ 430808 w 634777"/>
                <a:gd name="connsiteY68" fmla="*/ 186339 h 428639"/>
                <a:gd name="connsiteX69" fmla="*/ 430808 w 634777"/>
                <a:gd name="connsiteY69" fmla="*/ 140908 h 428639"/>
                <a:gd name="connsiteX70" fmla="*/ 445119 w 634777"/>
                <a:gd name="connsiteY70" fmla="*/ 130610 h 428639"/>
                <a:gd name="connsiteX71" fmla="*/ 468667 w 634777"/>
                <a:gd name="connsiteY71" fmla="*/ 61100 h 428639"/>
                <a:gd name="connsiteX72" fmla="*/ 492216 w 634777"/>
                <a:gd name="connsiteY72" fmla="*/ 130610 h 428639"/>
                <a:gd name="connsiteX73" fmla="*/ 506527 w 634777"/>
                <a:gd name="connsiteY73" fmla="*/ 140908 h 428639"/>
                <a:gd name="connsiteX74" fmla="*/ 506527 w 634777"/>
                <a:gd name="connsiteY74" fmla="*/ 428639 h 428639"/>
                <a:gd name="connsiteX75" fmla="*/ 536814 w 634777"/>
                <a:gd name="connsiteY75" fmla="*/ 428639 h 428639"/>
                <a:gd name="connsiteX76" fmla="*/ 536814 w 634777"/>
                <a:gd name="connsiteY76" fmla="*/ 254486 h 428639"/>
                <a:gd name="connsiteX77" fmla="*/ 551958 w 634777"/>
                <a:gd name="connsiteY77" fmla="*/ 254486 h 428639"/>
                <a:gd name="connsiteX78" fmla="*/ 551958 w 634777"/>
                <a:gd name="connsiteY78" fmla="*/ 428639 h 428639"/>
                <a:gd name="connsiteX79" fmla="*/ 582245 w 634777"/>
                <a:gd name="connsiteY79" fmla="*/ 428639 h 428639"/>
                <a:gd name="connsiteX80" fmla="*/ 582245 w 634777"/>
                <a:gd name="connsiteY80" fmla="*/ 140908 h 428639"/>
                <a:gd name="connsiteX81" fmla="*/ 596556 w 634777"/>
                <a:gd name="connsiteY81" fmla="*/ 130610 h 428639"/>
                <a:gd name="connsiteX82" fmla="*/ 633961 w 634777"/>
                <a:gd name="connsiteY82" fmla="*/ 20136 h 428639"/>
                <a:gd name="connsiteX83" fmla="*/ 624522 w 634777"/>
                <a:gd name="connsiteY83" fmla="*/ 912 h 428639"/>
                <a:gd name="connsiteX84" fmla="*/ 624497 w 634777"/>
                <a:gd name="connsiteY84" fmla="*/ 904 h 428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634777" h="428639">
                  <a:moveTo>
                    <a:pt x="624497" y="904"/>
                  </a:moveTo>
                  <a:cubicBezTo>
                    <a:pt x="616629" y="-1936"/>
                    <a:pt x="607950" y="2140"/>
                    <a:pt x="605111" y="10007"/>
                  </a:cubicBezTo>
                  <a:cubicBezTo>
                    <a:pt x="605059" y="10152"/>
                    <a:pt x="605009" y="10298"/>
                    <a:pt x="604961" y="10444"/>
                  </a:cubicBezTo>
                  <a:lnTo>
                    <a:pt x="576718" y="93735"/>
                  </a:lnTo>
                  <a:cubicBezTo>
                    <a:pt x="566284" y="90221"/>
                    <a:pt x="555390" y="88257"/>
                    <a:pt x="544386" y="87904"/>
                  </a:cubicBezTo>
                  <a:cubicBezTo>
                    <a:pt x="533250" y="88240"/>
                    <a:pt x="522225" y="90230"/>
                    <a:pt x="511675" y="93811"/>
                  </a:cubicBezTo>
                  <a:lnTo>
                    <a:pt x="483811" y="10444"/>
                  </a:lnTo>
                  <a:cubicBezTo>
                    <a:pt x="480658" y="2248"/>
                    <a:pt x="471458" y="-1841"/>
                    <a:pt x="463262" y="1312"/>
                  </a:cubicBezTo>
                  <a:cubicBezTo>
                    <a:pt x="459062" y="2927"/>
                    <a:pt x="455744" y="6245"/>
                    <a:pt x="454129" y="10444"/>
                  </a:cubicBezTo>
                  <a:lnTo>
                    <a:pt x="425886" y="93735"/>
                  </a:lnTo>
                  <a:cubicBezTo>
                    <a:pt x="415260" y="90156"/>
                    <a:pt x="404157" y="88191"/>
                    <a:pt x="392948" y="87904"/>
                  </a:cubicBezTo>
                  <a:cubicBezTo>
                    <a:pt x="381819" y="88248"/>
                    <a:pt x="370800" y="90212"/>
                    <a:pt x="360238" y="93735"/>
                  </a:cubicBezTo>
                  <a:lnTo>
                    <a:pt x="332373" y="10444"/>
                  </a:lnTo>
                  <a:cubicBezTo>
                    <a:pt x="329220" y="2248"/>
                    <a:pt x="320020" y="-1841"/>
                    <a:pt x="311824" y="1312"/>
                  </a:cubicBezTo>
                  <a:cubicBezTo>
                    <a:pt x="307625" y="2927"/>
                    <a:pt x="304307" y="6245"/>
                    <a:pt x="302691" y="10444"/>
                  </a:cubicBezTo>
                  <a:lnTo>
                    <a:pt x="274524" y="93735"/>
                  </a:lnTo>
                  <a:cubicBezTo>
                    <a:pt x="263862" y="90193"/>
                    <a:pt x="252740" y="88229"/>
                    <a:pt x="241511" y="87904"/>
                  </a:cubicBezTo>
                  <a:cubicBezTo>
                    <a:pt x="230375" y="88240"/>
                    <a:pt x="219350" y="90230"/>
                    <a:pt x="208800" y="93811"/>
                  </a:cubicBezTo>
                  <a:lnTo>
                    <a:pt x="180936" y="10444"/>
                  </a:lnTo>
                  <a:cubicBezTo>
                    <a:pt x="177783" y="2248"/>
                    <a:pt x="168583" y="-1841"/>
                    <a:pt x="160386" y="1312"/>
                  </a:cubicBezTo>
                  <a:cubicBezTo>
                    <a:pt x="156187" y="2927"/>
                    <a:pt x="152869" y="6245"/>
                    <a:pt x="151254" y="10444"/>
                  </a:cubicBezTo>
                  <a:lnTo>
                    <a:pt x="123011" y="93735"/>
                  </a:lnTo>
                  <a:cubicBezTo>
                    <a:pt x="112377" y="90188"/>
                    <a:pt x="101279" y="88224"/>
                    <a:pt x="90073" y="87904"/>
                  </a:cubicBezTo>
                  <a:cubicBezTo>
                    <a:pt x="78937" y="88240"/>
                    <a:pt x="67912" y="90230"/>
                    <a:pt x="57362" y="93811"/>
                  </a:cubicBezTo>
                  <a:lnTo>
                    <a:pt x="29498" y="10444"/>
                  </a:lnTo>
                  <a:cubicBezTo>
                    <a:pt x="26821" y="2519"/>
                    <a:pt x="18228" y="-1735"/>
                    <a:pt x="10303" y="941"/>
                  </a:cubicBezTo>
                  <a:cubicBezTo>
                    <a:pt x="2378" y="3618"/>
                    <a:pt x="-1876" y="12211"/>
                    <a:pt x="800" y="20136"/>
                  </a:cubicBezTo>
                  <a:lnTo>
                    <a:pt x="38205" y="130610"/>
                  </a:lnTo>
                  <a:cubicBezTo>
                    <a:pt x="40243" y="136648"/>
                    <a:pt x="45842" y="140765"/>
                    <a:pt x="52213" y="140908"/>
                  </a:cubicBezTo>
                  <a:lnTo>
                    <a:pt x="52213" y="186339"/>
                  </a:lnTo>
                  <a:lnTo>
                    <a:pt x="29498" y="299917"/>
                  </a:lnTo>
                  <a:lnTo>
                    <a:pt x="52213" y="299917"/>
                  </a:lnTo>
                  <a:lnTo>
                    <a:pt x="52213" y="428639"/>
                  </a:lnTo>
                  <a:lnTo>
                    <a:pt x="82501" y="428639"/>
                  </a:lnTo>
                  <a:lnTo>
                    <a:pt x="82501" y="299917"/>
                  </a:lnTo>
                  <a:lnTo>
                    <a:pt x="97645" y="299917"/>
                  </a:lnTo>
                  <a:lnTo>
                    <a:pt x="97645" y="428639"/>
                  </a:lnTo>
                  <a:lnTo>
                    <a:pt x="127932" y="428639"/>
                  </a:lnTo>
                  <a:lnTo>
                    <a:pt x="127932" y="299917"/>
                  </a:lnTo>
                  <a:lnTo>
                    <a:pt x="150648" y="299917"/>
                  </a:lnTo>
                  <a:lnTo>
                    <a:pt x="127932" y="186339"/>
                  </a:lnTo>
                  <a:lnTo>
                    <a:pt x="127932" y="140908"/>
                  </a:lnTo>
                  <a:cubicBezTo>
                    <a:pt x="134415" y="140892"/>
                    <a:pt x="140168" y="136751"/>
                    <a:pt x="142243" y="130610"/>
                  </a:cubicBezTo>
                  <a:lnTo>
                    <a:pt x="165792" y="61100"/>
                  </a:lnTo>
                  <a:lnTo>
                    <a:pt x="189340" y="130610"/>
                  </a:lnTo>
                  <a:cubicBezTo>
                    <a:pt x="191415" y="136751"/>
                    <a:pt x="197168" y="140892"/>
                    <a:pt x="203651" y="140908"/>
                  </a:cubicBezTo>
                  <a:lnTo>
                    <a:pt x="203651" y="428639"/>
                  </a:lnTo>
                  <a:lnTo>
                    <a:pt x="233939" y="428639"/>
                  </a:lnTo>
                  <a:lnTo>
                    <a:pt x="233939" y="254486"/>
                  </a:lnTo>
                  <a:lnTo>
                    <a:pt x="249082" y="254486"/>
                  </a:lnTo>
                  <a:lnTo>
                    <a:pt x="249082" y="428639"/>
                  </a:lnTo>
                  <a:lnTo>
                    <a:pt x="279370" y="428639"/>
                  </a:lnTo>
                  <a:lnTo>
                    <a:pt x="279370" y="140908"/>
                  </a:lnTo>
                  <a:cubicBezTo>
                    <a:pt x="285853" y="140892"/>
                    <a:pt x="291606" y="136751"/>
                    <a:pt x="293681" y="130610"/>
                  </a:cubicBezTo>
                  <a:lnTo>
                    <a:pt x="317229" y="61100"/>
                  </a:lnTo>
                  <a:lnTo>
                    <a:pt x="340778" y="130610"/>
                  </a:lnTo>
                  <a:cubicBezTo>
                    <a:pt x="342853" y="136751"/>
                    <a:pt x="348606" y="140892"/>
                    <a:pt x="355089" y="140908"/>
                  </a:cubicBezTo>
                  <a:lnTo>
                    <a:pt x="355089" y="186339"/>
                  </a:lnTo>
                  <a:lnTo>
                    <a:pt x="332373" y="299917"/>
                  </a:lnTo>
                  <a:lnTo>
                    <a:pt x="355089" y="299917"/>
                  </a:lnTo>
                  <a:lnTo>
                    <a:pt x="355089" y="428639"/>
                  </a:lnTo>
                  <a:lnTo>
                    <a:pt x="385376" y="428639"/>
                  </a:lnTo>
                  <a:lnTo>
                    <a:pt x="385376" y="299917"/>
                  </a:lnTo>
                  <a:lnTo>
                    <a:pt x="400520" y="299917"/>
                  </a:lnTo>
                  <a:lnTo>
                    <a:pt x="400520" y="428639"/>
                  </a:lnTo>
                  <a:lnTo>
                    <a:pt x="430808" y="428639"/>
                  </a:lnTo>
                  <a:lnTo>
                    <a:pt x="430808" y="299917"/>
                  </a:lnTo>
                  <a:lnTo>
                    <a:pt x="453523" y="299917"/>
                  </a:lnTo>
                  <a:lnTo>
                    <a:pt x="430808" y="186339"/>
                  </a:lnTo>
                  <a:lnTo>
                    <a:pt x="430808" y="140908"/>
                  </a:lnTo>
                  <a:cubicBezTo>
                    <a:pt x="437291" y="140892"/>
                    <a:pt x="443044" y="136751"/>
                    <a:pt x="445119" y="130610"/>
                  </a:cubicBezTo>
                  <a:lnTo>
                    <a:pt x="468667" y="61100"/>
                  </a:lnTo>
                  <a:lnTo>
                    <a:pt x="492216" y="130610"/>
                  </a:lnTo>
                  <a:cubicBezTo>
                    <a:pt x="494290" y="136751"/>
                    <a:pt x="500044" y="140892"/>
                    <a:pt x="506527" y="140908"/>
                  </a:cubicBezTo>
                  <a:lnTo>
                    <a:pt x="506527" y="428639"/>
                  </a:lnTo>
                  <a:lnTo>
                    <a:pt x="536814" y="428639"/>
                  </a:lnTo>
                  <a:lnTo>
                    <a:pt x="536814" y="254486"/>
                  </a:lnTo>
                  <a:lnTo>
                    <a:pt x="551958" y="254486"/>
                  </a:lnTo>
                  <a:lnTo>
                    <a:pt x="551958" y="428639"/>
                  </a:lnTo>
                  <a:lnTo>
                    <a:pt x="582245" y="428639"/>
                  </a:lnTo>
                  <a:lnTo>
                    <a:pt x="582245" y="140908"/>
                  </a:lnTo>
                  <a:cubicBezTo>
                    <a:pt x="588729" y="140892"/>
                    <a:pt x="594482" y="136751"/>
                    <a:pt x="596556" y="130610"/>
                  </a:cubicBezTo>
                  <a:lnTo>
                    <a:pt x="633961" y="20136"/>
                  </a:lnTo>
                  <a:cubicBezTo>
                    <a:pt x="636663" y="12221"/>
                    <a:pt x="632437" y="3614"/>
                    <a:pt x="624522" y="912"/>
                  </a:cubicBezTo>
                  <a:cubicBezTo>
                    <a:pt x="624513" y="910"/>
                    <a:pt x="624505" y="907"/>
                    <a:pt x="624497" y="904"/>
                  </a:cubicBezTo>
                  <a:close/>
                </a:path>
              </a:pathLst>
            </a:custGeom>
            <a:grpFill/>
            <a:ln w="7541" cap="flat">
              <a:noFill/>
              <a:prstDash val="solid"/>
              <a:miter/>
            </a:ln>
          </p:spPr>
          <p:txBody>
            <a:bodyPr rtlCol="0" anchor="ctr"/>
            <a:lstStyle/>
            <a:p>
              <a:endParaRPr lang="en-US"/>
            </a:p>
          </p:txBody>
        </p:sp>
      </p:grpSp>
      <p:sp>
        <p:nvSpPr>
          <p:cNvPr id="9" name="Rectangle: Rounded Corners 8">
            <a:extLst>
              <a:ext uri="{FF2B5EF4-FFF2-40B4-BE49-F238E27FC236}">
                <a16:creationId xmlns:a16="http://schemas.microsoft.com/office/drawing/2014/main" id="{31F02902-1BCE-4054-8468-5A49CACAAEF4}"/>
              </a:ext>
            </a:extLst>
          </p:cNvPr>
          <p:cNvSpPr/>
          <p:nvPr/>
        </p:nvSpPr>
        <p:spPr>
          <a:xfrm>
            <a:off x="131974" y="1367249"/>
            <a:ext cx="3474469" cy="4274288"/>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0465EE-8D7D-4896-8C58-94BA26004F59}"/>
              </a:ext>
            </a:extLst>
          </p:cNvPr>
          <p:cNvSpPr/>
          <p:nvPr/>
        </p:nvSpPr>
        <p:spPr>
          <a:xfrm>
            <a:off x="4051159" y="5931005"/>
            <a:ext cx="8101128" cy="523220"/>
          </a:xfrm>
          <a:prstGeom prst="rect">
            <a:avLst/>
          </a:prstGeom>
        </p:spPr>
        <p:txBody>
          <a:bodyPr wrap="none">
            <a:spAutoFit/>
          </a:bodyPr>
          <a:lstStyle/>
          <a:p>
            <a:r>
              <a:rPr lang="en-US" sz="2800" spc="600" dirty="0">
                <a:solidFill>
                  <a:schemeClr val="tx2"/>
                </a:solidFill>
                <a:latin typeface="Source Sans Pro" panose="020B0503030403020204" pitchFamily="34" charset="0"/>
                <a:ea typeface="Source Sans Pro" panose="020B0503030403020204" pitchFamily="34" charset="0"/>
                <a:cs typeface="Trebuchet MS" charset="0"/>
              </a:rPr>
              <a:t>ALL PARKS ARE NOT CREATED EQUAL</a:t>
            </a:r>
            <a:endParaRPr lang="en-US" sz="2800" dirty="0"/>
          </a:p>
        </p:txBody>
      </p:sp>
      <p:pic>
        <p:nvPicPr>
          <p:cNvPr id="62" name="Picture 61" descr="Graphic: Energized Public Spaces Functional Plan logo." title="Graphic: Energized Public Spaces Functional Plan logo.">
            <a:extLst>
              <a:ext uri="{FF2B5EF4-FFF2-40B4-BE49-F238E27FC236}">
                <a16:creationId xmlns:a16="http://schemas.microsoft.com/office/drawing/2014/main" id="{62303FA8-3732-494F-A5E4-2088C1180E18}"/>
              </a:ext>
            </a:extLst>
          </p:cNvPr>
          <p:cNvPicPr>
            <a:picLocks noChangeAspect="1"/>
          </p:cNvPicPr>
          <p:nvPr/>
        </p:nvPicPr>
        <p:blipFill>
          <a:blip r:embed="rId8"/>
          <a:stretch>
            <a:fillRect/>
          </a:stretch>
        </p:blipFill>
        <p:spPr>
          <a:xfrm>
            <a:off x="9510546" y="133224"/>
            <a:ext cx="2290183" cy="1034124"/>
          </a:xfrm>
          <a:prstGeom prst="rect">
            <a:avLst/>
          </a:prstGeom>
        </p:spPr>
      </p:pic>
    </p:spTree>
    <p:extLst>
      <p:ext uri="{BB962C8B-B14F-4D97-AF65-F5344CB8AC3E}">
        <p14:creationId xmlns:p14="http://schemas.microsoft.com/office/powerpoint/2010/main" val="120873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BAC0964-62CD-43CE-82E6-0C8D6686BF4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90559" y="1570521"/>
            <a:ext cx="2667000" cy="3657600"/>
          </a:xfrm>
          <a:prstGeom prst="rect">
            <a:avLst/>
          </a:prstGeom>
        </p:spPr>
      </p:pic>
      <p:sp>
        <p:nvSpPr>
          <p:cNvPr id="11" name="Rectangle 10">
            <a:extLst>
              <a:ext uri="{FF2B5EF4-FFF2-40B4-BE49-F238E27FC236}">
                <a16:creationId xmlns:a16="http://schemas.microsoft.com/office/drawing/2014/main" id="{8C6FB110-D99D-4C48-959F-A1ACEDB30A66}"/>
              </a:ext>
            </a:extLst>
          </p:cNvPr>
          <p:cNvSpPr/>
          <p:nvPr/>
        </p:nvSpPr>
        <p:spPr>
          <a:xfrm>
            <a:off x="3629823" y="1785976"/>
            <a:ext cx="5727894" cy="4440241"/>
          </a:xfrm>
          <a:prstGeom prst="rect">
            <a:avLst/>
          </a:prstGeom>
          <a:solidFill>
            <a:schemeClr val="bg1">
              <a:alpha val="50196"/>
            </a:scheme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a:extLst>
              <a:ext uri="{FF2B5EF4-FFF2-40B4-BE49-F238E27FC236}">
                <a16:creationId xmlns:a16="http://schemas.microsoft.com/office/drawing/2014/main" id="{BCEEAB17-85FB-4532-980F-C0C2893CBDB5}"/>
              </a:ext>
            </a:extLst>
          </p:cNvPr>
          <p:cNvSpPr>
            <a:spLocks noGrp="1"/>
          </p:cNvSpPr>
          <p:nvPr>
            <p:ph type="title"/>
          </p:nvPr>
        </p:nvSpPr>
        <p:spPr>
          <a:xfrm>
            <a:off x="-1171" y="-122434"/>
            <a:ext cx="12192000" cy="1371600"/>
          </a:xfrm>
        </p:spPr>
        <p:txBody>
          <a:bodyPr>
            <a:normAutofit/>
          </a:bodyPr>
          <a:lstStyle/>
          <a:p>
            <a:r>
              <a:rPr lang="en-US" sz="3800" b="1" dirty="0">
                <a:solidFill>
                  <a:schemeClr val="tx2"/>
                </a:solidFill>
                <a:latin typeface="Source Sans Pro" panose="020B0503030403020204" pitchFamily="34" charset="0"/>
                <a:ea typeface="Source Sans Pro" panose="020B0503030403020204" pitchFamily="34" charset="0"/>
              </a:rPr>
              <a:t>COLLECTING AND SCORING</a:t>
            </a:r>
          </a:p>
        </p:txBody>
      </p:sp>
      <p:pic>
        <p:nvPicPr>
          <p:cNvPr id="23" name="Picture 22">
            <a:extLst>
              <a:ext uri="{FF2B5EF4-FFF2-40B4-BE49-F238E27FC236}">
                <a16:creationId xmlns:a16="http://schemas.microsoft.com/office/drawing/2014/main" id="{5DEF1CBC-F797-4B22-95E7-86C0A0E7EF72}"/>
              </a:ext>
            </a:extLst>
          </p:cNvPr>
          <p:cNvPicPr>
            <a:picLocks/>
          </p:cNvPicPr>
          <p:nvPr/>
        </p:nvPicPr>
        <p:blipFill rotWithShape="1">
          <a:blip r:embed="rId4" cstate="hqprint">
            <a:extLst>
              <a:ext uri="{28A0092B-C50C-407E-A947-70E740481C1C}">
                <a14:useLocalDpi xmlns:a14="http://schemas.microsoft.com/office/drawing/2010/main"/>
              </a:ext>
            </a:extLst>
          </a:blip>
          <a:srcRect t="1865" b="1"/>
          <a:stretch/>
        </p:blipFill>
        <p:spPr>
          <a:xfrm>
            <a:off x="8424863" y="1131888"/>
            <a:ext cx="3784831" cy="3424573"/>
          </a:xfrm>
          <a:prstGeom prst="rect">
            <a:avLst/>
          </a:prstGeom>
          <a:ln w="28575" cap="sq">
            <a:noFill/>
            <a:miter lim="800000"/>
          </a:ln>
          <a:effectLst/>
        </p:spPr>
      </p:pic>
      <p:pic>
        <p:nvPicPr>
          <p:cNvPr id="24" name="Picture 23">
            <a:extLst>
              <a:ext uri="{FF2B5EF4-FFF2-40B4-BE49-F238E27FC236}">
                <a16:creationId xmlns:a16="http://schemas.microsoft.com/office/drawing/2014/main" id="{0FF89150-E600-4785-9202-C5F42A9E3ED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457231" y="4594707"/>
            <a:ext cx="3728720" cy="2264335"/>
          </a:xfrm>
          <a:prstGeom prst="rect">
            <a:avLst/>
          </a:prstGeom>
          <a:ln w="28575">
            <a:noFill/>
          </a:ln>
        </p:spPr>
      </p:pic>
      <p:sp>
        <p:nvSpPr>
          <p:cNvPr id="19" name="TextBox 18">
            <a:extLst>
              <a:ext uri="{FF2B5EF4-FFF2-40B4-BE49-F238E27FC236}">
                <a16:creationId xmlns:a16="http://schemas.microsoft.com/office/drawing/2014/main" id="{B5DE060C-C99D-4D0F-89D2-8687A855F474}"/>
              </a:ext>
            </a:extLst>
          </p:cNvPr>
          <p:cNvSpPr txBox="1"/>
          <p:nvPr/>
        </p:nvSpPr>
        <p:spPr>
          <a:xfrm>
            <a:off x="230220" y="5228121"/>
            <a:ext cx="2922692" cy="1077218"/>
          </a:xfrm>
          <a:prstGeom prst="rect">
            <a:avLst/>
          </a:prstGeom>
          <a:noFill/>
        </p:spPr>
        <p:txBody>
          <a:bodyPr wrap="square" rtlCol="0">
            <a:spAutoFit/>
          </a:bodyPr>
          <a:lstStyle/>
          <a:p>
            <a:r>
              <a:rPr lang="en-US" sz="3200" b="1" dirty="0">
                <a:solidFill>
                  <a:schemeClr val="accent1">
                    <a:lumMod val="50000"/>
                  </a:schemeClr>
                </a:solidFill>
                <a:latin typeface="Source Sans Pro" panose="020B0503030403020204" pitchFamily="34" charset="0"/>
                <a:ea typeface="Source Sans Pro" panose="020B0503030403020204" pitchFamily="34" charset="0"/>
              </a:rPr>
              <a:t>90+</a:t>
            </a:r>
          </a:p>
          <a:p>
            <a:r>
              <a:rPr lang="en-US" sz="3200" b="1" dirty="0">
                <a:solidFill>
                  <a:schemeClr val="accent1">
                    <a:lumMod val="50000"/>
                  </a:schemeClr>
                </a:solidFill>
                <a:latin typeface="Source Sans Pro" panose="020B0503030403020204" pitchFamily="34" charset="0"/>
                <a:ea typeface="Source Sans Pro" panose="020B0503030403020204" pitchFamily="34" charset="0"/>
              </a:rPr>
              <a:t>categories</a:t>
            </a:r>
            <a:endParaRPr lang="en-US" sz="2400" b="1" dirty="0">
              <a:solidFill>
                <a:schemeClr val="accent1">
                  <a:lumMod val="50000"/>
                </a:schemeClr>
              </a:solidFill>
              <a:latin typeface="Source Sans Pro" panose="020B0503030403020204" pitchFamily="34" charset="0"/>
              <a:ea typeface="Source Sans Pro" panose="020B0503030403020204" pitchFamily="34" charset="0"/>
            </a:endParaRPr>
          </a:p>
        </p:txBody>
      </p:sp>
      <p:pic>
        <p:nvPicPr>
          <p:cNvPr id="10" name="Picture 9">
            <a:extLst>
              <a:ext uri="{FF2B5EF4-FFF2-40B4-BE49-F238E27FC236}">
                <a16:creationId xmlns:a16="http://schemas.microsoft.com/office/drawing/2014/main" id="{0ABB9531-60FE-4C24-860C-3CC70B03CD80}"/>
              </a:ext>
            </a:extLst>
          </p:cNvPr>
          <p:cNvPicPr>
            <a:picLocks noChangeAspect="1"/>
          </p:cNvPicPr>
          <p:nvPr/>
        </p:nvPicPr>
        <p:blipFill rotWithShape="1">
          <a:blip r:embed="rId6" cstate="hqprint">
            <a:clrChange>
              <a:clrFrom>
                <a:srgbClr val="FFFFFF"/>
              </a:clrFrom>
              <a:clrTo>
                <a:srgbClr val="FFFFFF">
                  <a:alpha val="0"/>
                </a:srgbClr>
              </a:clrTo>
            </a:clrChang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3733800" y="1556963"/>
            <a:ext cx="3859231" cy="3241392"/>
          </a:xfrm>
          <a:prstGeom prst="rect">
            <a:avLst/>
          </a:prstGeom>
        </p:spPr>
      </p:pic>
      <p:sp>
        <p:nvSpPr>
          <p:cNvPr id="13" name="TextBox 12">
            <a:extLst>
              <a:ext uri="{FF2B5EF4-FFF2-40B4-BE49-F238E27FC236}">
                <a16:creationId xmlns:a16="http://schemas.microsoft.com/office/drawing/2014/main" id="{CAC53789-B56B-42B8-805B-8B0F4425DF4E}"/>
              </a:ext>
            </a:extLst>
          </p:cNvPr>
          <p:cNvSpPr txBox="1"/>
          <p:nvPr/>
        </p:nvSpPr>
        <p:spPr>
          <a:xfrm>
            <a:off x="3842657" y="5231198"/>
            <a:ext cx="1948543" cy="1077218"/>
          </a:xfrm>
          <a:prstGeom prst="rect">
            <a:avLst/>
          </a:prstGeom>
          <a:noFill/>
        </p:spPr>
        <p:txBody>
          <a:bodyPr wrap="square" rtlCol="0">
            <a:spAutoFit/>
          </a:bodyPr>
          <a:lstStyle/>
          <a:p>
            <a:r>
              <a:rPr lang="en-US" sz="3200" b="1" dirty="0">
                <a:solidFill>
                  <a:schemeClr val="accent1">
                    <a:lumMod val="50000"/>
                  </a:schemeClr>
                </a:solidFill>
                <a:latin typeface="Source Sans Pro" panose="020B0503030403020204" pitchFamily="34" charset="0"/>
                <a:ea typeface="Source Sans Pro" panose="020B0503030403020204" pitchFamily="34" charset="0"/>
              </a:rPr>
              <a:t>500+</a:t>
            </a:r>
          </a:p>
          <a:p>
            <a:r>
              <a:rPr lang="en-US" sz="3200" b="1" dirty="0">
                <a:solidFill>
                  <a:schemeClr val="accent1">
                    <a:lumMod val="50000"/>
                  </a:schemeClr>
                </a:solidFill>
                <a:latin typeface="Source Sans Pro" panose="020B0503030403020204" pitchFamily="34" charset="0"/>
                <a:ea typeface="Source Sans Pro" panose="020B0503030403020204" pitchFamily="34" charset="0"/>
              </a:rPr>
              <a:t>locations</a:t>
            </a:r>
            <a:endParaRPr lang="en-US" sz="2400" b="1" dirty="0">
              <a:solidFill>
                <a:schemeClr val="accent1">
                  <a:lumMod val="50000"/>
                </a:schemeClr>
              </a:solidFill>
              <a:latin typeface="Source Sans Pro" panose="020B0503030403020204" pitchFamily="34" charset="0"/>
              <a:ea typeface="Source Sans Pro" panose="020B0503030403020204" pitchFamily="34" charset="0"/>
            </a:endParaRPr>
          </a:p>
        </p:txBody>
      </p:sp>
      <p:sp>
        <p:nvSpPr>
          <p:cNvPr id="18" name="TextBox 17">
            <a:extLst>
              <a:ext uri="{FF2B5EF4-FFF2-40B4-BE49-F238E27FC236}">
                <a16:creationId xmlns:a16="http://schemas.microsoft.com/office/drawing/2014/main" id="{99782551-FBCD-491A-B1C8-B54A7FAC7270}"/>
              </a:ext>
            </a:extLst>
          </p:cNvPr>
          <p:cNvSpPr txBox="1"/>
          <p:nvPr/>
        </p:nvSpPr>
        <p:spPr>
          <a:xfrm>
            <a:off x="6481262" y="1798686"/>
            <a:ext cx="1018457" cy="584775"/>
          </a:xfrm>
          <a:prstGeom prst="rect">
            <a:avLst/>
          </a:prstGeom>
          <a:noFill/>
        </p:spPr>
        <p:txBody>
          <a:bodyPr wrap="square" rtlCol="0">
            <a:spAutoFit/>
          </a:bodyPr>
          <a:lstStyle/>
          <a:p>
            <a:pPr algn="r"/>
            <a:r>
              <a:rPr lang="en-US" sz="1600" dirty="0">
                <a:solidFill>
                  <a:schemeClr val="tx1">
                    <a:lumMod val="50000"/>
                    <a:lumOff val="50000"/>
                  </a:schemeClr>
                </a:solidFill>
              </a:rPr>
              <a:t>Howard</a:t>
            </a:r>
          </a:p>
          <a:p>
            <a:pPr algn="r"/>
            <a:r>
              <a:rPr lang="en-US" sz="1600" dirty="0">
                <a:solidFill>
                  <a:schemeClr val="tx1">
                    <a:lumMod val="50000"/>
                    <a:lumOff val="50000"/>
                  </a:schemeClr>
                </a:solidFill>
              </a:rPr>
              <a:t>County</a:t>
            </a:r>
          </a:p>
        </p:txBody>
      </p:sp>
      <p:sp>
        <p:nvSpPr>
          <p:cNvPr id="20" name="TextBox 19">
            <a:extLst>
              <a:ext uri="{FF2B5EF4-FFF2-40B4-BE49-F238E27FC236}">
                <a16:creationId xmlns:a16="http://schemas.microsoft.com/office/drawing/2014/main" id="{1D125FE5-1E22-4B64-BA0D-413ADA217CF5}"/>
              </a:ext>
            </a:extLst>
          </p:cNvPr>
          <p:cNvSpPr txBox="1"/>
          <p:nvPr/>
        </p:nvSpPr>
        <p:spPr>
          <a:xfrm>
            <a:off x="5704709" y="5220340"/>
            <a:ext cx="2071630" cy="1446550"/>
          </a:xfrm>
          <a:prstGeom prst="rect">
            <a:avLst/>
          </a:prstGeom>
          <a:noFill/>
        </p:spPr>
        <p:txBody>
          <a:bodyPr wrap="square" rtlCol="0">
            <a:spAutoFit/>
          </a:bodyPr>
          <a:lstStyle/>
          <a:p>
            <a:r>
              <a:rPr lang="en-US" sz="3200" b="1" dirty="0">
                <a:solidFill>
                  <a:srgbClr val="006800"/>
                </a:solidFill>
                <a:latin typeface="Source Sans Pro" panose="020B0503030403020204" pitchFamily="34" charset="0"/>
                <a:ea typeface="Source Sans Pro" panose="020B0503030403020204" pitchFamily="34" charset="0"/>
              </a:rPr>
              <a:t>15k+</a:t>
            </a:r>
          </a:p>
          <a:p>
            <a:r>
              <a:rPr lang="en-US" sz="3200" b="1" dirty="0">
                <a:solidFill>
                  <a:srgbClr val="006800"/>
                </a:solidFill>
                <a:latin typeface="Source Sans Pro" panose="020B0503030403020204" pitchFamily="34" charset="0"/>
                <a:ea typeface="Source Sans Pro" panose="020B0503030403020204" pitchFamily="34" charset="0"/>
              </a:rPr>
              <a:t>Amenities</a:t>
            </a:r>
          </a:p>
          <a:p>
            <a:r>
              <a:rPr lang="en-US" sz="2400" b="1" dirty="0">
                <a:solidFill>
                  <a:srgbClr val="006800"/>
                </a:solidFill>
                <a:latin typeface="Source Sans Pro" panose="020B0503030403020204" pitchFamily="34" charset="0"/>
                <a:ea typeface="Source Sans Pro" panose="020B0503030403020204" pitchFamily="34" charset="0"/>
              </a:rPr>
              <a:t>39% MNCPPC</a:t>
            </a:r>
          </a:p>
        </p:txBody>
      </p:sp>
      <p:sp>
        <p:nvSpPr>
          <p:cNvPr id="17" name="TextBox 16">
            <a:extLst>
              <a:ext uri="{FF2B5EF4-FFF2-40B4-BE49-F238E27FC236}">
                <a16:creationId xmlns:a16="http://schemas.microsoft.com/office/drawing/2014/main" id="{C11B0C69-069B-4156-922E-8A1D3682A4AC}"/>
              </a:ext>
            </a:extLst>
          </p:cNvPr>
          <p:cNvSpPr txBox="1"/>
          <p:nvPr/>
        </p:nvSpPr>
        <p:spPr>
          <a:xfrm>
            <a:off x="6306840" y="4449865"/>
            <a:ext cx="1168801" cy="327305"/>
          </a:xfrm>
          <a:prstGeom prst="rect">
            <a:avLst/>
          </a:prstGeom>
          <a:noFill/>
        </p:spPr>
        <p:txBody>
          <a:bodyPr wrap="square" rtlCol="0">
            <a:spAutoFit/>
          </a:bodyPr>
          <a:lstStyle/>
          <a:p>
            <a:r>
              <a:rPr lang="en-US" sz="2400" b="1" dirty="0">
                <a:solidFill>
                  <a:schemeClr val="tx1">
                    <a:lumMod val="50000"/>
                    <a:lumOff val="50000"/>
                  </a:schemeClr>
                </a:solidFill>
              </a:rPr>
              <a:t>D.C.</a:t>
            </a:r>
          </a:p>
        </p:txBody>
      </p:sp>
      <p:sp>
        <p:nvSpPr>
          <p:cNvPr id="21" name="TextBox 20">
            <a:extLst>
              <a:ext uri="{FF2B5EF4-FFF2-40B4-BE49-F238E27FC236}">
                <a16:creationId xmlns:a16="http://schemas.microsoft.com/office/drawing/2014/main" id="{095F5CD7-B1C0-4F8B-BA37-264949275C3D}"/>
              </a:ext>
            </a:extLst>
          </p:cNvPr>
          <p:cNvSpPr txBox="1"/>
          <p:nvPr/>
        </p:nvSpPr>
        <p:spPr>
          <a:xfrm>
            <a:off x="6927034" y="3720311"/>
            <a:ext cx="973524" cy="830997"/>
          </a:xfrm>
          <a:prstGeom prst="rect">
            <a:avLst/>
          </a:prstGeom>
          <a:noFill/>
        </p:spPr>
        <p:txBody>
          <a:bodyPr wrap="square" rtlCol="0">
            <a:spAutoFit/>
          </a:bodyPr>
          <a:lstStyle/>
          <a:p>
            <a:pPr algn="r"/>
            <a:r>
              <a:rPr lang="en-US" sz="1600" dirty="0">
                <a:solidFill>
                  <a:schemeClr val="tx1">
                    <a:lumMod val="50000"/>
                    <a:lumOff val="50000"/>
                  </a:schemeClr>
                </a:solidFill>
              </a:rPr>
              <a:t>Prince</a:t>
            </a:r>
          </a:p>
          <a:p>
            <a:pPr algn="r"/>
            <a:r>
              <a:rPr lang="en-US" sz="1600" dirty="0">
                <a:solidFill>
                  <a:schemeClr val="tx1">
                    <a:lumMod val="50000"/>
                    <a:lumOff val="50000"/>
                  </a:schemeClr>
                </a:solidFill>
              </a:rPr>
              <a:t>George</a:t>
            </a:r>
          </a:p>
          <a:p>
            <a:pPr algn="r"/>
            <a:r>
              <a:rPr lang="en-US" sz="1600" dirty="0">
                <a:solidFill>
                  <a:schemeClr val="tx1">
                    <a:lumMod val="50000"/>
                    <a:lumOff val="50000"/>
                  </a:schemeClr>
                </a:solidFill>
              </a:rPr>
              <a:t>County</a:t>
            </a:r>
          </a:p>
        </p:txBody>
      </p:sp>
      <p:sp>
        <p:nvSpPr>
          <p:cNvPr id="22" name="TextBox 21">
            <a:extLst>
              <a:ext uri="{FF2B5EF4-FFF2-40B4-BE49-F238E27FC236}">
                <a16:creationId xmlns:a16="http://schemas.microsoft.com/office/drawing/2014/main" id="{1E7CC02A-5A90-433C-9117-10B0867AF596}"/>
              </a:ext>
            </a:extLst>
          </p:cNvPr>
          <p:cNvSpPr txBox="1"/>
          <p:nvPr/>
        </p:nvSpPr>
        <p:spPr>
          <a:xfrm>
            <a:off x="4566884" y="2075496"/>
            <a:ext cx="1491984" cy="584775"/>
          </a:xfrm>
          <a:prstGeom prst="rect">
            <a:avLst/>
          </a:prstGeom>
          <a:noFill/>
        </p:spPr>
        <p:txBody>
          <a:bodyPr wrap="square" rtlCol="0">
            <a:spAutoFit/>
          </a:bodyPr>
          <a:lstStyle/>
          <a:p>
            <a:pPr algn="r"/>
            <a:r>
              <a:rPr lang="en-US" sz="1600" dirty="0">
                <a:solidFill>
                  <a:schemeClr val="tx1">
                    <a:lumMod val="50000"/>
                    <a:lumOff val="50000"/>
                  </a:schemeClr>
                </a:solidFill>
              </a:rPr>
              <a:t>Montgomery</a:t>
            </a:r>
          </a:p>
          <a:p>
            <a:pPr algn="r"/>
            <a:r>
              <a:rPr lang="en-US" sz="1600" dirty="0">
                <a:solidFill>
                  <a:schemeClr val="tx1">
                    <a:lumMod val="50000"/>
                    <a:lumOff val="50000"/>
                  </a:schemeClr>
                </a:solidFill>
              </a:rPr>
              <a:t>County</a:t>
            </a:r>
          </a:p>
        </p:txBody>
      </p:sp>
      <p:sp>
        <p:nvSpPr>
          <p:cNvPr id="25" name="TextBox 24">
            <a:extLst>
              <a:ext uri="{FF2B5EF4-FFF2-40B4-BE49-F238E27FC236}">
                <a16:creationId xmlns:a16="http://schemas.microsoft.com/office/drawing/2014/main" id="{CC32A930-9347-422A-841F-5FC6853864C3}"/>
              </a:ext>
            </a:extLst>
          </p:cNvPr>
          <p:cNvSpPr txBox="1"/>
          <p:nvPr/>
        </p:nvSpPr>
        <p:spPr>
          <a:xfrm>
            <a:off x="3640708" y="1676488"/>
            <a:ext cx="1036930" cy="584775"/>
          </a:xfrm>
          <a:prstGeom prst="rect">
            <a:avLst/>
          </a:prstGeom>
          <a:noFill/>
        </p:spPr>
        <p:txBody>
          <a:bodyPr wrap="square" rtlCol="0">
            <a:spAutoFit/>
          </a:bodyPr>
          <a:lstStyle/>
          <a:p>
            <a:pPr algn="r"/>
            <a:r>
              <a:rPr lang="en-US" sz="1600" dirty="0">
                <a:solidFill>
                  <a:schemeClr val="tx1">
                    <a:lumMod val="50000"/>
                    <a:lumOff val="50000"/>
                  </a:schemeClr>
                </a:solidFill>
              </a:rPr>
              <a:t>Frederick</a:t>
            </a:r>
          </a:p>
          <a:p>
            <a:pPr algn="r"/>
            <a:r>
              <a:rPr lang="en-US" sz="1600" dirty="0">
                <a:solidFill>
                  <a:schemeClr val="tx1">
                    <a:lumMod val="50000"/>
                    <a:lumOff val="50000"/>
                  </a:schemeClr>
                </a:solidFill>
              </a:rPr>
              <a:t>County</a:t>
            </a:r>
          </a:p>
        </p:txBody>
      </p:sp>
      <p:sp>
        <p:nvSpPr>
          <p:cNvPr id="26" name="TextBox 25">
            <a:extLst>
              <a:ext uri="{FF2B5EF4-FFF2-40B4-BE49-F238E27FC236}">
                <a16:creationId xmlns:a16="http://schemas.microsoft.com/office/drawing/2014/main" id="{9407F119-E77B-4E80-87A2-0B5CFB92582D}"/>
              </a:ext>
            </a:extLst>
          </p:cNvPr>
          <p:cNvSpPr txBox="1"/>
          <p:nvPr/>
        </p:nvSpPr>
        <p:spPr>
          <a:xfrm>
            <a:off x="3522443" y="3773276"/>
            <a:ext cx="1025681" cy="584775"/>
          </a:xfrm>
          <a:prstGeom prst="rect">
            <a:avLst/>
          </a:prstGeom>
          <a:noFill/>
        </p:spPr>
        <p:txBody>
          <a:bodyPr wrap="square" rtlCol="0">
            <a:spAutoFit/>
          </a:bodyPr>
          <a:lstStyle/>
          <a:p>
            <a:pPr algn="r"/>
            <a:r>
              <a:rPr lang="en-US" sz="1600" dirty="0" err="1">
                <a:solidFill>
                  <a:schemeClr val="tx1">
                    <a:lumMod val="50000"/>
                    <a:lumOff val="50000"/>
                  </a:schemeClr>
                </a:solidFill>
              </a:rPr>
              <a:t>Loundon</a:t>
            </a:r>
            <a:endParaRPr lang="en-US" sz="1600" dirty="0">
              <a:solidFill>
                <a:schemeClr val="tx1">
                  <a:lumMod val="50000"/>
                  <a:lumOff val="50000"/>
                </a:schemeClr>
              </a:solidFill>
            </a:endParaRPr>
          </a:p>
          <a:p>
            <a:pPr algn="r"/>
            <a:r>
              <a:rPr lang="en-US" sz="1600" dirty="0">
                <a:solidFill>
                  <a:schemeClr val="tx1">
                    <a:lumMod val="50000"/>
                    <a:lumOff val="50000"/>
                  </a:schemeClr>
                </a:solidFill>
              </a:rPr>
              <a:t>County</a:t>
            </a:r>
          </a:p>
        </p:txBody>
      </p:sp>
      <p:sp>
        <p:nvSpPr>
          <p:cNvPr id="27" name="TextBox 26">
            <a:extLst>
              <a:ext uri="{FF2B5EF4-FFF2-40B4-BE49-F238E27FC236}">
                <a16:creationId xmlns:a16="http://schemas.microsoft.com/office/drawing/2014/main" id="{02F0762C-4DE6-456C-AAD7-D274EAB109B5}"/>
              </a:ext>
            </a:extLst>
          </p:cNvPr>
          <p:cNvSpPr txBox="1"/>
          <p:nvPr/>
        </p:nvSpPr>
        <p:spPr>
          <a:xfrm>
            <a:off x="4209495" y="4337999"/>
            <a:ext cx="1170461" cy="584775"/>
          </a:xfrm>
          <a:prstGeom prst="rect">
            <a:avLst/>
          </a:prstGeom>
          <a:noFill/>
        </p:spPr>
        <p:txBody>
          <a:bodyPr wrap="square" rtlCol="0">
            <a:spAutoFit/>
          </a:bodyPr>
          <a:lstStyle/>
          <a:p>
            <a:pPr algn="r"/>
            <a:r>
              <a:rPr lang="en-US" sz="1600" dirty="0">
                <a:solidFill>
                  <a:schemeClr val="tx1">
                    <a:lumMod val="50000"/>
                    <a:lumOff val="50000"/>
                  </a:schemeClr>
                </a:solidFill>
              </a:rPr>
              <a:t>Fairfax</a:t>
            </a:r>
          </a:p>
          <a:p>
            <a:pPr algn="r"/>
            <a:r>
              <a:rPr lang="en-US" sz="1600" dirty="0">
                <a:solidFill>
                  <a:schemeClr val="tx1">
                    <a:lumMod val="50000"/>
                    <a:lumOff val="50000"/>
                  </a:schemeClr>
                </a:solidFill>
              </a:rPr>
              <a:t>County</a:t>
            </a:r>
          </a:p>
        </p:txBody>
      </p:sp>
      <p:sp>
        <p:nvSpPr>
          <p:cNvPr id="30" name="TextBox 29">
            <a:extLst>
              <a:ext uri="{FF2B5EF4-FFF2-40B4-BE49-F238E27FC236}">
                <a16:creationId xmlns:a16="http://schemas.microsoft.com/office/drawing/2014/main" id="{E88E49DE-22EA-4254-AD01-6AD3E73D9805}"/>
              </a:ext>
            </a:extLst>
          </p:cNvPr>
          <p:cNvSpPr txBox="1"/>
          <p:nvPr/>
        </p:nvSpPr>
        <p:spPr>
          <a:xfrm>
            <a:off x="2067442" y="3592547"/>
            <a:ext cx="1272715" cy="646331"/>
          </a:xfrm>
          <a:prstGeom prst="rect">
            <a:avLst/>
          </a:prstGeom>
          <a:solidFill>
            <a:schemeClr val="accent1">
              <a:lumMod val="50000"/>
            </a:schemeClr>
          </a:solidFill>
        </p:spPr>
        <p:txBody>
          <a:bodyPr wrap="square" rtlCol="0">
            <a:spAutoFit/>
          </a:bodyPr>
          <a:lstStyle/>
          <a:p>
            <a:r>
              <a:rPr lang="en-US" dirty="0">
                <a:solidFill>
                  <a:schemeClr val="bg1"/>
                </a:solidFill>
              </a:rPr>
              <a:t>Social Gathering</a:t>
            </a:r>
          </a:p>
        </p:txBody>
      </p:sp>
      <p:sp>
        <p:nvSpPr>
          <p:cNvPr id="3" name="Freeform: Shape 2">
            <a:extLst>
              <a:ext uri="{FF2B5EF4-FFF2-40B4-BE49-F238E27FC236}">
                <a16:creationId xmlns:a16="http://schemas.microsoft.com/office/drawing/2014/main" id="{BF085360-7B35-4A09-AC19-C60693C3FAE2}"/>
              </a:ext>
            </a:extLst>
          </p:cNvPr>
          <p:cNvSpPr/>
          <p:nvPr/>
        </p:nvSpPr>
        <p:spPr>
          <a:xfrm>
            <a:off x="352657" y="1666759"/>
            <a:ext cx="1735794" cy="661851"/>
          </a:xfrm>
          <a:custGeom>
            <a:avLst/>
            <a:gdLst>
              <a:gd name="connsiteX0" fmla="*/ 0 w 1634591"/>
              <a:gd name="connsiteY0" fmla="*/ 372234 h 736375"/>
              <a:gd name="connsiteX1" fmla="*/ 663547 w 1634591"/>
              <a:gd name="connsiteY1" fmla="*/ 0 h 736375"/>
              <a:gd name="connsiteX2" fmla="*/ 1634591 w 1634591"/>
              <a:gd name="connsiteY2" fmla="*/ 16184 h 736375"/>
              <a:gd name="connsiteX3" fmla="*/ 1060057 w 1634591"/>
              <a:gd name="connsiteY3" fmla="*/ 736375 h 736375"/>
              <a:gd name="connsiteX4" fmla="*/ 1043873 w 1634591"/>
              <a:gd name="connsiteY4" fmla="*/ 396510 h 736375"/>
              <a:gd name="connsiteX5" fmla="*/ 0 w 1634591"/>
              <a:gd name="connsiteY5" fmla="*/ 372234 h 736375"/>
              <a:gd name="connsiteX0" fmla="*/ 0 w 1751272"/>
              <a:gd name="connsiteY0" fmla="*/ 378187 h 736375"/>
              <a:gd name="connsiteX1" fmla="*/ 780228 w 1751272"/>
              <a:gd name="connsiteY1" fmla="*/ 0 h 736375"/>
              <a:gd name="connsiteX2" fmla="*/ 1751272 w 1751272"/>
              <a:gd name="connsiteY2" fmla="*/ 16184 h 736375"/>
              <a:gd name="connsiteX3" fmla="*/ 1176738 w 1751272"/>
              <a:gd name="connsiteY3" fmla="*/ 736375 h 736375"/>
              <a:gd name="connsiteX4" fmla="*/ 1160554 w 1751272"/>
              <a:gd name="connsiteY4" fmla="*/ 396510 h 736375"/>
              <a:gd name="connsiteX5" fmla="*/ 0 w 1751272"/>
              <a:gd name="connsiteY5" fmla="*/ 378187 h 736375"/>
              <a:gd name="connsiteX0" fmla="*/ 0 w 1751272"/>
              <a:gd name="connsiteY0" fmla="*/ 378187 h 736375"/>
              <a:gd name="connsiteX1" fmla="*/ 780228 w 1751272"/>
              <a:gd name="connsiteY1" fmla="*/ 0 h 736375"/>
              <a:gd name="connsiteX2" fmla="*/ 1751272 w 1751272"/>
              <a:gd name="connsiteY2" fmla="*/ 16184 h 736375"/>
              <a:gd name="connsiteX3" fmla="*/ 1176738 w 1751272"/>
              <a:gd name="connsiteY3" fmla="*/ 736375 h 736375"/>
              <a:gd name="connsiteX4" fmla="*/ 1023632 w 1751272"/>
              <a:gd name="connsiteY4" fmla="*/ 382222 h 736375"/>
              <a:gd name="connsiteX5" fmla="*/ 0 w 1751272"/>
              <a:gd name="connsiteY5" fmla="*/ 378187 h 736375"/>
              <a:gd name="connsiteX0" fmla="*/ 0 w 1751272"/>
              <a:gd name="connsiteY0" fmla="*/ 378187 h 750663"/>
              <a:gd name="connsiteX1" fmla="*/ 780228 w 1751272"/>
              <a:gd name="connsiteY1" fmla="*/ 0 h 750663"/>
              <a:gd name="connsiteX2" fmla="*/ 1751272 w 1751272"/>
              <a:gd name="connsiteY2" fmla="*/ 16184 h 750663"/>
              <a:gd name="connsiteX3" fmla="*/ 1027909 w 1751272"/>
              <a:gd name="connsiteY3" fmla="*/ 750663 h 750663"/>
              <a:gd name="connsiteX4" fmla="*/ 1023632 w 1751272"/>
              <a:gd name="connsiteY4" fmla="*/ 382222 h 750663"/>
              <a:gd name="connsiteX5" fmla="*/ 0 w 1751272"/>
              <a:gd name="connsiteY5" fmla="*/ 378187 h 750663"/>
              <a:gd name="connsiteX0" fmla="*/ 0 w 1735794"/>
              <a:gd name="connsiteY0" fmla="*/ 378187 h 750663"/>
              <a:gd name="connsiteX1" fmla="*/ 780228 w 1735794"/>
              <a:gd name="connsiteY1" fmla="*/ 0 h 750663"/>
              <a:gd name="connsiteX2" fmla="*/ 1735794 w 1735794"/>
              <a:gd name="connsiteY2" fmla="*/ 88812 h 750663"/>
              <a:gd name="connsiteX3" fmla="*/ 1027909 w 1735794"/>
              <a:gd name="connsiteY3" fmla="*/ 750663 h 750663"/>
              <a:gd name="connsiteX4" fmla="*/ 1023632 w 1735794"/>
              <a:gd name="connsiteY4" fmla="*/ 382222 h 750663"/>
              <a:gd name="connsiteX5" fmla="*/ 0 w 1735794"/>
              <a:gd name="connsiteY5" fmla="*/ 378187 h 750663"/>
              <a:gd name="connsiteX0" fmla="*/ 0 w 1735794"/>
              <a:gd name="connsiteY0" fmla="*/ 289375 h 661851"/>
              <a:gd name="connsiteX1" fmla="*/ 742128 w 1735794"/>
              <a:gd name="connsiteY1" fmla="*/ 5247 h 661851"/>
              <a:gd name="connsiteX2" fmla="*/ 1735794 w 1735794"/>
              <a:gd name="connsiteY2" fmla="*/ 0 h 661851"/>
              <a:gd name="connsiteX3" fmla="*/ 1027909 w 1735794"/>
              <a:gd name="connsiteY3" fmla="*/ 661851 h 661851"/>
              <a:gd name="connsiteX4" fmla="*/ 1023632 w 1735794"/>
              <a:gd name="connsiteY4" fmla="*/ 293410 h 661851"/>
              <a:gd name="connsiteX5" fmla="*/ 0 w 1735794"/>
              <a:gd name="connsiteY5" fmla="*/ 289375 h 66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5794" h="661851">
                <a:moveTo>
                  <a:pt x="0" y="289375"/>
                </a:moveTo>
                <a:lnTo>
                  <a:pt x="742128" y="5247"/>
                </a:lnTo>
                <a:lnTo>
                  <a:pt x="1735794" y="0"/>
                </a:lnTo>
                <a:lnTo>
                  <a:pt x="1027909" y="661851"/>
                </a:lnTo>
                <a:cubicBezTo>
                  <a:pt x="1026483" y="539037"/>
                  <a:pt x="1025058" y="416224"/>
                  <a:pt x="1023632" y="293410"/>
                </a:cubicBezTo>
                <a:lnTo>
                  <a:pt x="0" y="289375"/>
                </a:lnTo>
                <a:close/>
              </a:path>
            </a:pathLst>
          </a:custGeom>
          <a:solidFill>
            <a:schemeClr val="accent1">
              <a:lumMod val="50000"/>
              <a:alpha val="25000"/>
            </a:scheme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Shape 30">
            <a:extLst>
              <a:ext uri="{FF2B5EF4-FFF2-40B4-BE49-F238E27FC236}">
                <a16:creationId xmlns:a16="http://schemas.microsoft.com/office/drawing/2014/main" id="{FF3181A0-B4D1-4683-B3BC-40A7B349AEDB}"/>
              </a:ext>
            </a:extLst>
          </p:cNvPr>
          <p:cNvSpPr/>
          <p:nvPr/>
        </p:nvSpPr>
        <p:spPr>
          <a:xfrm>
            <a:off x="790805" y="1669625"/>
            <a:ext cx="1492907" cy="1170953"/>
          </a:xfrm>
          <a:custGeom>
            <a:avLst/>
            <a:gdLst>
              <a:gd name="connsiteX0" fmla="*/ 0 w 1634591"/>
              <a:gd name="connsiteY0" fmla="*/ 372234 h 736375"/>
              <a:gd name="connsiteX1" fmla="*/ 663547 w 1634591"/>
              <a:gd name="connsiteY1" fmla="*/ 0 h 736375"/>
              <a:gd name="connsiteX2" fmla="*/ 1634591 w 1634591"/>
              <a:gd name="connsiteY2" fmla="*/ 16184 h 736375"/>
              <a:gd name="connsiteX3" fmla="*/ 1060057 w 1634591"/>
              <a:gd name="connsiteY3" fmla="*/ 736375 h 736375"/>
              <a:gd name="connsiteX4" fmla="*/ 1043873 w 1634591"/>
              <a:gd name="connsiteY4" fmla="*/ 396510 h 736375"/>
              <a:gd name="connsiteX5" fmla="*/ 0 w 1634591"/>
              <a:gd name="connsiteY5" fmla="*/ 372234 h 736375"/>
              <a:gd name="connsiteX0" fmla="*/ 0 w 1751272"/>
              <a:gd name="connsiteY0" fmla="*/ 378187 h 736375"/>
              <a:gd name="connsiteX1" fmla="*/ 780228 w 1751272"/>
              <a:gd name="connsiteY1" fmla="*/ 0 h 736375"/>
              <a:gd name="connsiteX2" fmla="*/ 1751272 w 1751272"/>
              <a:gd name="connsiteY2" fmla="*/ 16184 h 736375"/>
              <a:gd name="connsiteX3" fmla="*/ 1176738 w 1751272"/>
              <a:gd name="connsiteY3" fmla="*/ 736375 h 736375"/>
              <a:gd name="connsiteX4" fmla="*/ 1160554 w 1751272"/>
              <a:gd name="connsiteY4" fmla="*/ 396510 h 736375"/>
              <a:gd name="connsiteX5" fmla="*/ 0 w 1751272"/>
              <a:gd name="connsiteY5" fmla="*/ 378187 h 736375"/>
              <a:gd name="connsiteX0" fmla="*/ 0 w 1751272"/>
              <a:gd name="connsiteY0" fmla="*/ 378187 h 736375"/>
              <a:gd name="connsiteX1" fmla="*/ 780228 w 1751272"/>
              <a:gd name="connsiteY1" fmla="*/ 0 h 736375"/>
              <a:gd name="connsiteX2" fmla="*/ 1751272 w 1751272"/>
              <a:gd name="connsiteY2" fmla="*/ 16184 h 736375"/>
              <a:gd name="connsiteX3" fmla="*/ 1176738 w 1751272"/>
              <a:gd name="connsiteY3" fmla="*/ 736375 h 736375"/>
              <a:gd name="connsiteX4" fmla="*/ 1023632 w 1751272"/>
              <a:gd name="connsiteY4" fmla="*/ 382222 h 736375"/>
              <a:gd name="connsiteX5" fmla="*/ 0 w 1751272"/>
              <a:gd name="connsiteY5" fmla="*/ 378187 h 736375"/>
              <a:gd name="connsiteX0" fmla="*/ 0 w 1751272"/>
              <a:gd name="connsiteY0" fmla="*/ 378187 h 750663"/>
              <a:gd name="connsiteX1" fmla="*/ 780228 w 1751272"/>
              <a:gd name="connsiteY1" fmla="*/ 0 h 750663"/>
              <a:gd name="connsiteX2" fmla="*/ 1751272 w 1751272"/>
              <a:gd name="connsiteY2" fmla="*/ 16184 h 750663"/>
              <a:gd name="connsiteX3" fmla="*/ 1027909 w 1751272"/>
              <a:gd name="connsiteY3" fmla="*/ 750663 h 750663"/>
              <a:gd name="connsiteX4" fmla="*/ 1023632 w 1751272"/>
              <a:gd name="connsiteY4" fmla="*/ 382222 h 750663"/>
              <a:gd name="connsiteX5" fmla="*/ 0 w 1751272"/>
              <a:gd name="connsiteY5" fmla="*/ 378187 h 750663"/>
              <a:gd name="connsiteX0" fmla="*/ 0 w 1735794"/>
              <a:gd name="connsiteY0" fmla="*/ 378187 h 750663"/>
              <a:gd name="connsiteX1" fmla="*/ 780228 w 1735794"/>
              <a:gd name="connsiteY1" fmla="*/ 0 h 750663"/>
              <a:gd name="connsiteX2" fmla="*/ 1735794 w 1735794"/>
              <a:gd name="connsiteY2" fmla="*/ 88812 h 750663"/>
              <a:gd name="connsiteX3" fmla="*/ 1027909 w 1735794"/>
              <a:gd name="connsiteY3" fmla="*/ 750663 h 750663"/>
              <a:gd name="connsiteX4" fmla="*/ 1023632 w 1735794"/>
              <a:gd name="connsiteY4" fmla="*/ 382222 h 750663"/>
              <a:gd name="connsiteX5" fmla="*/ 0 w 1735794"/>
              <a:gd name="connsiteY5" fmla="*/ 378187 h 750663"/>
              <a:gd name="connsiteX0" fmla="*/ 0 w 1735794"/>
              <a:gd name="connsiteY0" fmla="*/ 289375 h 661851"/>
              <a:gd name="connsiteX1" fmla="*/ 742128 w 1735794"/>
              <a:gd name="connsiteY1" fmla="*/ 5247 h 661851"/>
              <a:gd name="connsiteX2" fmla="*/ 1735794 w 1735794"/>
              <a:gd name="connsiteY2" fmla="*/ 0 h 661851"/>
              <a:gd name="connsiteX3" fmla="*/ 1027909 w 1735794"/>
              <a:gd name="connsiteY3" fmla="*/ 661851 h 661851"/>
              <a:gd name="connsiteX4" fmla="*/ 1023632 w 1735794"/>
              <a:gd name="connsiteY4" fmla="*/ 293410 h 661851"/>
              <a:gd name="connsiteX5" fmla="*/ 0 w 1735794"/>
              <a:gd name="connsiteY5" fmla="*/ 289375 h 661851"/>
              <a:gd name="connsiteX0" fmla="*/ 0 w 1735794"/>
              <a:gd name="connsiteY0" fmla="*/ 404381 h 776857"/>
              <a:gd name="connsiteX1" fmla="*/ 790943 w 1735794"/>
              <a:gd name="connsiteY1" fmla="*/ 0 h 776857"/>
              <a:gd name="connsiteX2" fmla="*/ 1735794 w 1735794"/>
              <a:gd name="connsiteY2" fmla="*/ 115006 h 776857"/>
              <a:gd name="connsiteX3" fmla="*/ 1027909 w 1735794"/>
              <a:gd name="connsiteY3" fmla="*/ 776857 h 776857"/>
              <a:gd name="connsiteX4" fmla="*/ 1023632 w 1735794"/>
              <a:gd name="connsiteY4" fmla="*/ 408416 h 776857"/>
              <a:gd name="connsiteX5" fmla="*/ 0 w 1735794"/>
              <a:gd name="connsiteY5" fmla="*/ 404381 h 776857"/>
              <a:gd name="connsiteX0" fmla="*/ 0 w 1027909"/>
              <a:gd name="connsiteY0" fmla="*/ 404381 h 776857"/>
              <a:gd name="connsiteX1" fmla="*/ 790943 w 1027909"/>
              <a:gd name="connsiteY1" fmla="*/ 0 h 776857"/>
              <a:gd name="connsiteX2" fmla="*/ 995226 w 1027909"/>
              <a:gd name="connsiteY2" fmla="*/ 4278 h 776857"/>
              <a:gd name="connsiteX3" fmla="*/ 1027909 w 1027909"/>
              <a:gd name="connsiteY3" fmla="*/ 776857 h 776857"/>
              <a:gd name="connsiteX4" fmla="*/ 1023632 w 1027909"/>
              <a:gd name="connsiteY4" fmla="*/ 408416 h 776857"/>
              <a:gd name="connsiteX5" fmla="*/ 0 w 1027909"/>
              <a:gd name="connsiteY5" fmla="*/ 404381 h 776857"/>
              <a:gd name="connsiteX0" fmla="*/ 0 w 1027909"/>
              <a:gd name="connsiteY0" fmla="*/ 404381 h 826681"/>
              <a:gd name="connsiteX1" fmla="*/ 790943 w 1027909"/>
              <a:gd name="connsiteY1" fmla="*/ 0 h 826681"/>
              <a:gd name="connsiteX2" fmla="*/ 995226 w 1027909"/>
              <a:gd name="connsiteY2" fmla="*/ 4278 h 826681"/>
              <a:gd name="connsiteX3" fmla="*/ 1027909 w 1027909"/>
              <a:gd name="connsiteY3" fmla="*/ 776857 h 826681"/>
              <a:gd name="connsiteX4" fmla="*/ 527141 w 1027909"/>
              <a:gd name="connsiteY4" fmla="*/ 792988 h 826681"/>
              <a:gd name="connsiteX5" fmla="*/ 0 w 1027909"/>
              <a:gd name="connsiteY5" fmla="*/ 404381 h 826681"/>
              <a:gd name="connsiteX0" fmla="*/ 0 w 995226"/>
              <a:gd name="connsiteY0" fmla="*/ 404381 h 1170953"/>
              <a:gd name="connsiteX1" fmla="*/ 790943 w 995226"/>
              <a:gd name="connsiteY1" fmla="*/ 0 h 1170953"/>
              <a:gd name="connsiteX2" fmla="*/ 995226 w 995226"/>
              <a:gd name="connsiteY2" fmla="*/ 4278 h 1170953"/>
              <a:gd name="connsiteX3" fmla="*/ 526656 w 995226"/>
              <a:gd name="connsiteY3" fmla="*/ 1170953 h 1170953"/>
              <a:gd name="connsiteX4" fmla="*/ 527141 w 995226"/>
              <a:gd name="connsiteY4" fmla="*/ 792988 h 1170953"/>
              <a:gd name="connsiteX5" fmla="*/ 0 w 995226"/>
              <a:gd name="connsiteY5" fmla="*/ 404381 h 1170953"/>
              <a:gd name="connsiteX0" fmla="*/ 0 w 1492907"/>
              <a:gd name="connsiteY0" fmla="*/ 796097 h 1170953"/>
              <a:gd name="connsiteX1" fmla="*/ 1288624 w 1492907"/>
              <a:gd name="connsiteY1" fmla="*/ 0 h 1170953"/>
              <a:gd name="connsiteX2" fmla="*/ 1492907 w 1492907"/>
              <a:gd name="connsiteY2" fmla="*/ 4278 h 1170953"/>
              <a:gd name="connsiteX3" fmla="*/ 1024337 w 1492907"/>
              <a:gd name="connsiteY3" fmla="*/ 1170953 h 1170953"/>
              <a:gd name="connsiteX4" fmla="*/ 1024822 w 1492907"/>
              <a:gd name="connsiteY4" fmla="*/ 792988 h 1170953"/>
              <a:gd name="connsiteX5" fmla="*/ 0 w 1492907"/>
              <a:gd name="connsiteY5" fmla="*/ 796097 h 117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2907" h="1170953">
                <a:moveTo>
                  <a:pt x="0" y="796097"/>
                </a:moveTo>
                <a:lnTo>
                  <a:pt x="1288624" y="0"/>
                </a:lnTo>
                <a:lnTo>
                  <a:pt x="1492907" y="4278"/>
                </a:lnTo>
                <a:lnTo>
                  <a:pt x="1024337" y="1170953"/>
                </a:lnTo>
                <a:cubicBezTo>
                  <a:pt x="1022911" y="1048139"/>
                  <a:pt x="1026248" y="915802"/>
                  <a:pt x="1024822" y="792988"/>
                </a:cubicBezTo>
                <a:lnTo>
                  <a:pt x="0" y="796097"/>
                </a:lnTo>
                <a:close/>
              </a:path>
            </a:pathLst>
          </a:custGeom>
          <a:solidFill>
            <a:schemeClr val="accent1">
              <a:lumMod val="50000"/>
              <a:alpha val="25000"/>
            </a:scheme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94033E22-5C6F-44C1-947B-31A415A79D5E}"/>
              </a:ext>
            </a:extLst>
          </p:cNvPr>
          <p:cNvSpPr txBox="1"/>
          <p:nvPr/>
        </p:nvSpPr>
        <p:spPr>
          <a:xfrm>
            <a:off x="347756" y="1958659"/>
            <a:ext cx="1036115" cy="369332"/>
          </a:xfrm>
          <a:prstGeom prst="rect">
            <a:avLst/>
          </a:prstGeom>
          <a:solidFill>
            <a:schemeClr val="accent1">
              <a:lumMod val="50000"/>
            </a:schemeClr>
          </a:solidFill>
        </p:spPr>
        <p:txBody>
          <a:bodyPr wrap="square" rtlCol="0">
            <a:spAutoFit/>
          </a:bodyPr>
          <a:lstStyle/>
          <a:p>
            <a:r>
              <a:rPr lang="en-US" dirty="0">
                <a:solidFill>
                  <a:schemeClr val="bg1"/>
                </a:solidFill>
              </a:rPr>
              <a:t>Amenity</a:t>
            </a:r>
          </a:p>
        </p:txBody>
      </p:sp>
      <p:sp>
        <p:nvSpPr>
          <p:cNvPr id="32" name="Freeform: Shape 31">
            <a:extLst>
              <a:ext uri="{FF2B5EF4-FFF2-40B4-BE49-F238E27FC236}">
                <a16:creationId xmlns:a16="http://schemas.microsoft.com/office/drawing/2014/main" id="{0A9F92E8-A9FE-4C6D-8454-1E75BE977810}"/>
              </a:ext>
            </a:extLst>
          </p:cNvPr>
          <p:cNvSpPr/>
          <p:nvPr/>
        </p:nvSpPr>
        <p:spPr>
          <a:xfrm>
            <a:off x="1024006" y="1667151"/>
            <a:ext cx="1676289" cy="1759122"/>
          </a:xfrm>
          <a:custGeom>
            <a:avLst/>
            <a:gdLst>
              <a:gd name="connsiteX0" fmla="*/ 0 w 1634591"/>
              <a:gd name="connsiteY0" fmla="*/ 372234 h 736375"/>
              <a:gd name="connsiteX1" fmla="*/ 663547 w 1634591"/>
              <a:gd name="connsiteY1" fmla="*/ 0 h 736375"/>
              <a:gd name="connsiteX2" fmla="*/ 1634591 w 1634591"/>
              <a:gd name="connsiteY2" fmla="*/ 16184 h 736375"/>
              <a:gd name="connsiteX3" fmla="*/ 1060057 w 1634591"/>
              <a:gd name="connsiteY3" fmla="*/ 736375 h 736375"/>
              <a:gd name="connsiteX4" fmla="*/ 1043873 w 1634591"/>
              <a:gd name="connsiteY4" fmla="*/ 396510 h 736375"/>
              <a:gd name="connsiteX5" fmla="*/ 0 w 1634591"/>
              <a:gd name="connsiteY5" fmla="*/ 372234 h 736375"/>
              <a:gd name="connsiteX0" fmla="*/ 0 w 1751272"/>
              <a:gd name="connsiteY0" fmla="*/ 378187 h 736375"/>
              <a:gd name="connsiteX1" fmla="*/ 780228 w 1751272"/>
              <a:gd name="connsiteY1" fmla="*/ 0 h 736375"/>
              <a:gd name="connsiteX2" fmla="*/ 1751272 w 1751272"/>
              <a:gd name="connsiteY2" fmla="*/ 16184 h 736375"/>
              <a:gd name="connsiteX3" fmla="*/ 1176738 w 1751272"/>
              <a:gd name="connsiteY3" fmla="*/ 736375 h 736375"/>
              <a:gd name="connsiteX4" fmla="*/ 1160554 w 1751272"/>
              <a:gd name="connsiteY4" fmla="*/ 396510 h 736375"/>
              <a:gd name="connsiteX5" fmla="*/ 0 w 1751272"/>
              <a:gd name="connsiteY5" fmla="*/ 378187 h 736375"/>
              <a:gd name="connsiteX0" fmla="*/ 0 w 1751272"/>
              <a:gd name="connsiteY0" fmla="*/ 378187 h 736375"/>
              <a:gd name="connsiteX1" fmla="*/ 780228 w 1751272"/>
              <a:gd name="connsiteY1" fmla="*/ 0 h 736375"/>
              <a:gd name="connsiteX2" fmla="*/ 1751272 w 1751272"/>
              <a:gd name="connsiteY2" fmla="*/ 16184 h 736375"/>
              <a:gd name="connsiteX3" fmla="*/ 1176738 w 1751272"/>
              <a:gd name="connsiteY3" fmla="*/ 736375 h 736375"/>
              <a:gd name="connsiteX4" fmla="*/ 1023632 w 1751272"/>
              <a:gd name="connsiteY4" fmla="*/ 382222 h 736375"/>
              <a:gd name="connsiteX5" fmla="*/ 0 w 1751272"/>
              <a:gd name="connsiteY5" fmla="*/ 378187 h 736375"/>
              <a:gd name="connsiteX0" fmla="*/ 0 w 1751272"/>
              <a:gd name="connsiteY0" fmla="*/ 378187 h 750663"/>
              <a:gd name="connsiteX1" fmla="*/ 780228 w 1751272"/>
              <a:gd name="connsiteY1" fmla="*/ 0 h 750663"/>
              <a:gd name="connsiteX2" fmla="*/ 1751272 w 1751272"/>
              <a:gd name="connsiteY2" fmla="*/ 16184 h 750663"/>
              <a:gd name="connsiteX3" fmla="*/ 1027909 w 1751272"/>
              <a:gd name="connsiteY3" fmla="*/ 750663 h 750663"/>
              <a:gd name="connsiteX4" fmla="*/ 1023632 w 1751272"/>
              <a:gd name="connsiteY4" fmla="*/ 382222 h 750663"/>
              <a:gd name="connsiteX5" fmla="*/ 0 w 1751272"/>
              <a:gd name="connsiteY5" fmla="*/ 378187 h 750663"/>
              <a:gd name="connsiteX0" fmla="*/ 0 w 1735794"/>
              <a:gd name="connsiteY0" fmla="*/ 378187 h 750663"/>
              <a:gd name="connsiteX1" fmla="*/ 780228 w 1735794"/>
              <a:gd name="connsiteY1" fmla="*/ 0 h 750663"/>
              <a:gd name="connsiteX2" fmla="*/ 1735794 w 1735794"/>
              <a:gd name="connsiteY2" fmla="*/ 88812 h 750663"/>
              <a:gd name="connsiteX3" fmla="*/ 1027909 w 1735794"/>
              <a:gd name="connsiteY3" fmla="*/ 750663 h 750663"/>
              <a:gd name="connsiteX4" fmla="*/ 1023632 w 1735794"/>
              <a:gd name="connsiteY4" fmla="*/ 382222 h 750663"/>
              <a:gd name="connsiteX5" fmla="*/ 0 w 1735794"/>
              <a:gd name="connsiteY5" fmla="*/ 378187 h 750663"/>
              <a:gd name="connsiteX0" fmla="*/ 0 w 1735794"/>
              <a:gd name="connsiteY0" fmla="*/ 289375 h 661851"/>
              <a:gd name="connsiteX1" fmla="*/ 742128 w 1735794"/>
              <a:gd name="connsiteY1" fmla="*/ 5247 h 661851"/>
              <a:gd name="connsiteX2" fmla="*/ 1735794 w 1735794"/>
              <a:gd name="connsiteY2" fmla="*/ 0 h 661851"/>
              <a:gd name="connsiteX3" fmla="*/ 1027909 w 1735794"/>
              <a:gd name="connsiteY3" fmla="*/ 661851 h 661851"/>
              <a:gd name="connsiteX4" fmla="*/ 1023632 w 1735794"/>
              <a:gd name="connsiteY4" fmla="*/ 293410 h 661851"/>
              <a:gd name="connsiteX5" fmla="*/ 0 w 1735794"/>
              <a:gd name="connsiteY5" fmla="*/ 289375 h 661851"/>
              <a:gd name="connsiteX0" fmla="*/ 0 w 1735794"/>
              <a:gd name="connsiteY0" fmla="*/ 404381 h 776857"/>
              <a:gd name="connsiteX1" fmla="*/ 790943 w 1735794"/>
              <a:gd name="connsiteY1" fmla="*/ 0 h 776857"/>
              <a:gd name="connsiteX2" fmla="*/ 1735794 w 1735794"/>
              <a:gd name="connsiteY2" fmla="*/ 115006 h 776857"/>
              <a:gd name="connsiteX3" fmla="*/ 1027909 w 1735794"/>
              <a:gd name="connsiteY3" fmla="*/ 776857 h 776857"/>
              <a:gd name="connsiteX4" fmla="*/ 1023632 w 1735794"/>
              <a:gd name="connsiteY4" fmla="*/ 408416 h 776857"/>
              <a:gd name="connsiteX5" fmla="*/ 0 w 1735794"/>
              <a:gd name="connsiteY5" fmla="*/ 404381 h 776857"/>
              <a:gd name="connsiteX0" fmla="*/ 0 w 1027909"/>
              <a:gd name="connsiteY0" fmla="*/ 404381 h 776857"/>
              <a:gd name="connsiteX1" fmla="*/ 790943 w 1027909"/>
              <a:gd name="connsiteY1" fmla="*/ 0 h 776857"/>
              <a:gd name="connsiteX2" fmla="*/ 995226 w 1027909"/>
              <a:gd name="connsiteY2" fmla="*/ 4278 h 776857"/>
              <a:gd name="connsiteX3" fmla="*/ 1027909 w 1027909"/>
              <a:gd name="connsiteY3" fmla="*/ 776857 h 776857"/>
              <a:gd name="connsiteX4" fmla="*/ 1023632 w 1027909"/>
              <a:gd name="connsiteY4" fmla="*/ 408416 h 776857"/>
              <a:gd name="connsiteX5" fmla="*/ 0 w 1027909"/>
              <a:gd name="connsiteY5" fmla="*/ 404381 h 776857"/>
              <a:gd name="connsiteX0" fmla="*/ 0 w 1027909"/>
              <a:gd name="connsiteY0" fmla="*/ 404381 h 826681"/>
              <a:gd name="connsiteX1" fmla="*/ 790943 w 1027909"/>
              <a:gd name="connsiteY1" fmla="*/ 0 h 826681"/>
              <a:gd name="connsiteX2" fmla="*/ 995226 w 1027909"/>
              <a:gd name="connsiteY2" fmla="*/ 4278 h 826681"/>
              <a:gd name="connsiteX3" fmla="*/ 1027909 w 1027909"/>
              <a:gd name="connsiteY3" fmla="*/ 776857 h 826681"/>
              <a:gd name="connsiteX4" fmla="*/ 527141 w 1027909"/>
              <a:gd name="connsiteY4" fmla="*/ 792988 h 826681"/>
              <a:gd name="connsiteX5" fmla="*/ 0 w 1027909"/>
              <a:gd name="connsiteY5" fmla="*/ 404381 h 826681"/>
              <a:gd name="connsiteX0" fmla="*/ 0 w 995226"/>
              <a:gd name="connsiteY0" fmla="*/ 404381 h 1170953"/>
              <a:gd name="connsiteX1" fmla="*/ 790943 w 995226"/>
              <a:gd name="connsiteY1" fmla="*/ 0 h 1170953"/>
              <a:gd name="connsiteX2" fmla="*/ 995226 w 995226"/>
              <a:gd name="connsiteY2" fmla="*/ 4278 h 1170953"/>
              <a:gd name="connsiteX3" fmla="*/ 526656 w 995226"/>
              <a:gd name="connsiteY3" fmla="*/ 1170953 h 1170953"/>
              <a:gd name="connsiteX4" fmla="*/ 527141 w 995226"/>
              <a:gd name="connsiteY4" fmla="*/ 792988 h 1170953"/>
              <a:gd name="connsiteX5" fmla="*/ 0 w 995226"/>
              <a:gd name="connsiteY5" fmla="*/ 404381 h 1170953"/>
              <a:gd name="connsiteX0" fmla="*/ 0 w 1492907"/>
              <a:gd name="connsiteY0" fmla="*/ 796097 h 1170953"/>
              <a:gd name="connsiteX1" fmla="*/ 1288624 w 1492907"/>
              <a:gd name="connsiteY1" fmla="*/ 0 h 1170953"/>
              <a:gd name="connsiteX2" fmla="*/ 1492907 w 1492907"/>
              <a:gd name="connsiteY2" fmla="*/ 4278 h 1170953"/>
              <a:gd name="connsiteX3" fmla="*/ 1024337 w 1492907"/>
              <a:gd name="connsiteY3" fmla="*/ 1170953 h 1170953"/>
              <a:gd name="connsiteX4" fmla="*/ 1024822 w 1492907"/>
              <a:gd name="connsiteY4" fmla="*/ 792988 h 1170953"/>
              <a:gd name="connsiteX5" fmla="*/ 0 w 1492907"/>
              <a:gd name="connsiteY5" fmla="*/ 796097 h 1170953"/>
              <a:gd name="connsiteX0" fmla="*/ 0 w 1492907"/>
              <a:gd name="connsiteY0" fmla="*/ 1396172 h 1771028"/>
              <a:gd name="connsiteX1" fmla="*/ 609967 w 1492907"/>
              <a:gd name="connsiteY1" fmla="*/ 0 h 1771028"/>
              <a:gd name="connsiteX2" fmla="*/ 1492907 w 1492907"/>
              <a:gd name="connsiteY2" fmla="*/ 604353 h 1771028"/>
              <a:gd name="connsiteX3" fmla="*/ 1024337 w 1492907"/>
              <a:gd name="connsiteY3" fmla="*/ 1771028 h 1771028"/>
              <a:gd name="connsiteX4" fmla="*/ 1024822 w 1492907"/>
              <a:gd name="connsiteY4" fmla="*/ 1393063 h 1771028"/>
              <a:gd name="connsiteX5" fmla="*/ 0 w 1492907"/>
              <a:gd name="connsiteY5" fmla="*/ 1396172 h 1771028"/>
              <a:gd name="connsiteX0" fmla="*/ 0 w 1025184"/>
              <a:gd name="connsiteY0" fmla="*/ 1397847 h 1772703"/>
              <a:gd name="connsiteX1" fmla="*/ 609967 w 1025184"/>
              <a:gd name="connsiteY1" fmla="*/ 1675 h 1772703"/>
              <a:gd name="connsiteX2" fmla="*/ 935694 w 1025184"/>
              <a:gd name="connsiteY2" fmla="*/ 0 h 1772703"/>
              <a:gd name="connsiteX3" fmla="*/ 1024337 w 1025184"/>
              <a:gd name="connsiteY3" fmla="*/ 1772703 h 1772703"/>
              <a:gd name="connsiteX4" fmla="*/ 1024822 w 1025184"/>
              <a:gd name="connsiteY4" fmla="*/ 1394738 h 1772703"/>
              <a:gd name="connsiteX5" fmla="*/ 0 w 1025184"/>
              <a:gd name="connsiteY5" fmla="*/ 1397847 h 1772703"/>
              <a:gd name="connsiteX0" fmla="*/ 0 w 1025184"/>
              <a:gd name="connsiteY0" fmla="*/ 1396172 h 1771028"/>
              <a:gd name="connsiteX1" fmla="*/ 609967 w 1025184"/>
              <a:gd name="connsiteY1" fmla="*/ 0 h 1771028"/>
              <a:gd name="connsiteX2" fmla="*/ 948791 w 1025184"/>
              <a:gd name="connsiteY2" fmla="*/ 3088 h 1771028"/>
              <a:gd name="connsiteX3" fmla="*/ 1024337 w 1025184"/>
              <a:gd name="connsiteY3" fmla="*/ 1771028 h 1771028"/>
              <a:gd name="connsiteX4" fmla="*/ 1024822 w 1025184"/>
              <a:gd name="connsiteY4" fmla="*/ 1393063 h 1771028"/>
              <a:gd name="connsiteX5" fmla="*/ 0 w 1025184"/>
              <a:gd name="connsiteY5" fmla="*/ 1396172 h 1771028"/>
              <a:gd name="connsiteX0" fmla="*/ 0 w 1025184"/>
              <a:gd name="connsiteY0" fmla="*/ 1398553 h 1773409"/>
              <a:gd name="connsiteX1" fmla="*/ 599251 w 1025184"/>
              <a:gd name="connsiteY1" fmla="*/ 0 h 1773409"/>
              <a:gd name="connsiteX2" fmla="*/ 948791 w 1025184"/>
              <a:gd name="connsiteY2" fmla="*/ 5469 h 1773409"/>
              <a:gd name="connsiteX3" fmla="*/ 1024337 w 1025184"/>
              <a:gd name="connsiteY3" fmla="*/ 1773409 h 1773409"/>
              <a:gd name="connsiteX4" fmla="*/ 1024822 w 1025184"/>
              <a:gd name="connsiteY4" fmla="*/ 1395444 h 1773409"/>
              <a:gd name="connsiteX5" fmla="*/ 0 w 1025184"/>
              <a:gd name="connsiteY5" fmla="*/ 1398553 h 1773409"/>
              <a:gd name="connsiteX0" fmla="*/ 0 w 1024923"/>
              <a:gd name="connsiteY0" fmla="*/ 1398553 h 1759122"/>
              <a:gd name="connsiteX1" fmla="*/ 599251 w 1024923"/>
              <a:gd name="connsiteY1" fmla="*/ 0 h 1759122"/>
              <a:gd name="connsiteX2" fmla="*/ 948791 w 1024923"/>
              <a:gd name="connsiteY2" fmla="*/ 5469 h 1759122"/>
              <a:gd name="connsiteX3" fmla="*/ 1013621 w 1024923"/>
              <a:gd name="connsiteY3" fmla="*/ 1759122 h 1759122"/>
              <a:gd name="connsiteX4" fmla="*/ 1024822 w 1024923"/>
              <a:gd name="connsiteY4" fmla="*/ 1395444 h 1759122"/>
              <a:gd name="connsiteX5" fmla="*/ 0 w 1024923"/>
              <a:gd name="connsiteY5" fmla="*/ 1398553 h 1759122"/>
              <a:gd name="connsiteX0" fmla="*/ 0 w 1017874"/>
              <a:gd name="connsiteY0" fmla="*/ 1398553 h 1759122"/>
              <a:gd name="connsiteX1" fmla="*/ 599251 w 1017874"/>
              <a:gd name="connsiteY1" fmla="*/ 0 h 1759122"/>
              <a:gd name="connsiteX2" fmla="*/ 948791 w 1017874"/>
              <a:gd name="connsiteY2" fmla="*/ 5469 h 1759122"/>
              <a:gd name="connsiteX3" fmla="*/ 1013621 w 1017874"/>
              <a:gd name="connsiteY3" fmla="*/ 1759122 h 1759122"/>
              <a:gd name="connsiteX4" fmla="*/ 1017679 w 1017874"/>
              <a:gd name="connsiteY4" fmla="*/ 1395444 h 1759122"/>
              <a:gd name="connsiteX5" fmla="*/ 0 w 1017874"/>
              <a:gd name="connsiteY5" fmla="*/ 1398553 h 1759122"/>
              <a:gd name="connsiteX0" fmla="*/ 0 w 1676289"/>
              <a:gd name="connsiteY0" fmla="*/ 1393790 h 1759122"/>
              <a:gd name="connsiteX1" fmla="*/ 1257666 w 1676289"/>
              <a:gd name="connsiteY1" fmla="*/ 0 h 1759122"/>
              <a:gd name="connsiteX2" fmla="*/ 1607206 w 1676289"/>
              <a:gd name="connsiteY2" fmla="*/ 5469 h 1759122"/>
              <a:gd name="connsiteX3" fmla="*/ 1672036 w 1676289"/>
              <a:gd name="connsiteY3" fmla="*/ 1759122 h 1759122"/>
              <a:gd name="connsiteX4" fmla="*/ 1676094 w 1676289"/>
              <a:gd name="connsiteY4" fmla="*/ 1395444 h 1759122"/>
              <a:gd name="connsiteX5" fmla="*/ 0 w 1676289"/>
              <a:gd name="connsiteY5" fmla="*/ 1393790 h 175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289" h="1759122">
                <a:moveTo>
                  <a:pt x="0" y="1393790"/>
                </a:moveTo>
                <a:lnTo>
                  <a:pt x="1257666" y="0"/>
                </a:lnTo>
                <a:lnTo>
                  <a:pt x="1607206" y="5469"/>
                </a:lnTo>
                <a:lnTo>
                  <a:pt x="1672036" y="1759122"/>
                </a:lnTo>
                <a:cubicBezTo>
                  <a:pt x="1670610" y="1636308"/>
                  <a:pt x="1677520" y="1518258"/>
                  <a:pt x="1676094" y="1395444"/>
                </a:cubicBezTo>
                <a:lnTo>
                  <a:pt x="0" y="1393790"/>
                </a:lnTo>
                <a:close/>
              </a:path>
            </a:pathLst>
          </a:custGeom>
          <a:solidFill>
            <a:schemeClr val="accent1">
              <a:lumMod val="50000"/>
              <a:alpha val="25000"/>
            </a:scheme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Shape 32">
            <a:extLst>
              <a:ext uri="{FF2B5EF4-FFF2-40B4-BE49-F238E27FC236}">
                <a16:creationId xmlns:a16="http://schemas.microsoft.com/office/drawing/2014/main" id="{EF5CE6B3-6F9E-4EEC-A3FE-FA8F2A6ED714}"/>
              </a:ext>
            </a:extLst>
          </p:cNvPr>
          <p:cNvSpPr/>
          <p:nvPr/>
        </p:nvSpPr>
        <p:spPr>
          <a:xfrm>
            <a:off x="2067019" y="1673295"/>
            <a:ext cx="1271987" cy="1955181"/>
          </a:xfrm>
          <a:custGeom>
            <a:avLst/>
            <a:gdLst>
              <a:gd name="connsiteX0" fmla="*/ 0 w 1634591"/>
              <a:gd name="connsiteY0" fmla="*/ 372234 h 736375"/>
              <a:gd name="connsiteX1" fmla="*/ 663547 w 1634591"/>
              <a:gd name="connsiteY1" fmla="*/ 0 h 736375"/>
              <a:gd name="connsiteX2" fmla="*/ 1634591 w 1634591"/>
              <a:gd name="connsiteY2" fmla="*/ 16184 h 736375"/>
              <a:gd name="connsiteX3" fmla="*/ 1060057 w 1634591"/>
              <a:gd name="connsiteY3" fmla="*/ 736375 h 736375"/>
              <a:gd name="connsiteX4" fmla="*/ 1043873 w 1634591"/>
              <a:gd name="connsiteY4" fmla="*/ 396510 h 736375"/>
              <a:gd name="connsiteX5" fmla="*/ 0 w 1634591"/>
              <a:gd name="connsiteY5" fmla="*/ 372234 h 736375"/>
              <a:gd name="connsiteX0" fmla="*/ 0 w 1751272"/>
              <a:gd name="connsiteY0" fmla="*/ 378187 h 736375"/>
              <a:gd name="connsiteX1" fmla="*/ 780228 w 1751272"/>
              <a:gd name="connsiteY1" fmla="*/ 0 h 736375"/>
              <a:gd name="connsiteX2" fmla="*/ 1751272 w 1751272"/>
              <a:gd name="connsiteY2" fmla="*/ 16184 h 736375"/>
              <a:gd name="connsiteX3" fmla="*/ 1176738 w 1751272"/>
              <a:gd name="connsiteY3" fmla="*/ 736375 h 736375"/>
              <a:gd name="connsiteX4" fmla="*/ 1160554 w 1751272"/>
              <a:gd name="connsiteY4" fmla="*/ 396510 h 736375"/>
              <a:gd name="connsiteX5" fmla="*/ 0 w 1751272"/>
              <a:gd name="connsiteY5" fmla="*/ 378187 h 736375"/>
              <a:gd name="connsiteX0" fmla="*/ 0 w 1751272"/>
              <a:gd name="connsiteY0" fmla="*/ 378187 h 736375"/>
              <a:gd name="connsiteX1" fmla="*/ 780228 w 1751272"/>
              <a:gd name="connsiteY1" fmla="*/ 0 h 736375"/>
              <a:gd name="connsiteX2" fmla="*/ 1751272 w 1751272"/>
              <a:gd name="connsiteY2" fmla="*/ 16184 h 736375"/>
              <a:gd name="connsiteX3" fmla="*/ 1176738 w 1751272"/>
              <a:gd name="connsiteY3" fmla="*/ 736375 h 736375"/>
              <a:gd name="connsiteX4" fmla="*/ 1023632 w 1751272"/>
              <a:gd name="connsiteY4" fmla="*/ 382222 h 736375"/>
              <a:gd name="connsiteX5" fmla="*/ 0 w 1751272"/>
              <a:gd name="connsiteY5" fmla="*/ 378187 h 736375"/>
              <a:gd name="connsiteX0" fmla="*/ 0 w 1751272"/>
              <a:gd name="connsiteY0" fmla="*/ 378187 h 750663"/>
              <a:gd name="connsiteX1" fmla="*/ 780228 w 1751272"/>
              <a:gd name="connsiteY1" fmla="*/ 0 h 750663"/>
              <a:gd name="connsiteX2" fmla="*/ 1751272 w 1751272"/>
              <a:gd name="connsiteY2" fmla="*/ 16184 h 750663"/>
              <a:gd name="connsiteX3" fmla="*/ 1027909 w 1751272"/>
              <a:gd name="connsiteY3" fmla="*/ 750663 h 750663"/>
              <a:gd name="connsiteX4" fmla="*/ 1023632 w 1751272"/>
              <a:gd name="connsiteY4" fmla="*/ 382222 h 750663"/>
              <a:gd name="connsiteX5" fmla="*/ 0 w 1751272"/>
              <a:gd name="connsiteY5" fmla="*/ 378187 h 750663"/>
              <a:gd name="connsiteX0" fmla="*/ 0 w 1735794"/>
              <a:gd name="connsiteY0" fmla="*/ 378187 h 750663"/>
              <a:gd name="connsiteX1" fmla="*/ 780228 w 1735794"/>
              <a:gd name="connsiteY1" fmla="*/ 0 h 750663"/>
              <a:gd name="connsiteX2" fmla="*/ 1735794 w 1735794"/>
              <a:gd name="connsiteY2" fmla="*/ 88812 h 750663"/>
              <a:gd name="connsiteX3" fmla="*/ 1027909 w 1735794"/>
              <a:gd name="connsiteY3" fmla="*/ 750663 h 750663"/>
              <a:gd name="connsiteX4" fmla="*/ 1023632 w 1735794"/>
              <a:gd name="connsiteY4" fmla="*/ 382222 h 750663"/>
              <a:gd name="connsiteX5" fmla="*/ 0 w 1735794"/>
              <a:gd name="connsiteY5" fmla="*/ 378187 h 750663"/>
              <a:gd name="connsiteX0" fmla="*/ 0 w 1735794"/>
              <a:gd name="connsiteY0" fmla="*/ 289375 h 661851"/>
              <a:gd name="connsiteX1" fmla="*/ 742128 w 1735794"/>
              <a:gd name="connsiteY1" fmla="*/ 5247 h 661851"/>
              <a:gd name="connsiteX2" fmla="*/ 1735794 w 1735794"/>
              <a:gd name="connsiteY2" fmla="*/ 0 h 661851"/>
              <a:gd name="connsiteX3" fmla="*/ 1027909 w 1735794"/>
              <a:gd name="connsiteY3" fmla="*/ 661851 h 661851"/>
              <a:gd name="connsiteX4" fmla="*/ 1023632 w 1735794"/>
              <a:gd name="connsiteY4" fmla="*/ 293410 h 661851"/>
              <a:gd name="connsiteX5" fmla="*/ 0 w 1735794"/>
              <a:gd name="connsiteY5" fmla="*/ 289375 h 661851"/>
              <a:gd name="connsiteX0" fmla="*/ 0 w 1735794"/>
              <a:gd name="connsiteY0" fmla="*/ 404381 h 776857"/>
              <a:gd name="connsiteX1" fmla="*/ 790943 w 1735794"/>
              <a:gd name="connsiteY1" fmla="*/ 0 h 776857"/>
              <a:gd name="connsiteX2" fmla="*/ 1735794 w 1735794"/>
              <a:gd name="connsiteY2" fmla="*/ 115006 h 776857"/>
              <a:gd name="connsiteX3" fmla="*/ 1027909 w 1735794"/>
              <a:gd name="connsiteY3" fmla="*/ 776857 h 776857"/>
              <a:gd name="connsiteX4" fmla="*/ 1023632 w 1735794"/>
              <a:gd name="connsiteY4" fmla="*/ 408416 h 776857"/>
              <a:gd name="connsiteX5" fmla="*/ 0 w 1735794"/>
              <a:gd name="connsiteY5" fmla="*/ 404381 h 776857"/>
              <a:gd name="connsiteX0" fmla="*/ 0 w 1027909"/>
              <a:gd name="connsiteY0" fmla="*/ 404381 h 776857"/>
              <a:gd name="connsiteX1" fmla="*/ 790943 w 1027909"/>
              <a:gd name="connsiteY1" fmla="*/ 0 h 776857"/>
              <a:gd name="connsiteX2" fmla="*/ 995226 w 1027909"/>
              <a:gd name="connsiteY2" fmla="*/ 4278 h 776857"/>
              <a:gd name="connsiteX3" fmla="*/ 1027909 w 1027909"/>
              <a:gd name="connsiteY3" fmla="*/ 776857 h 776857"/>
              <a:gd name="connsiteX4" fmla="*/ 1023632 w 1027909"/>
              <a:gd name="connsiteY4" fmla="*/ 408416 h 776857"/>
              <a:gd name="connsiteX5" fmla="*/ 0 w 1027909"/>
              <a:gd name="connsiteY5" fmla="*/ 404381 h 776857"/>
              <a:gd name="connsiteX0" fmla="*/ 0 w 1027909"/>
              <a:gd name="connsiteY0" fmla="*/ 404381 h 826681"/>
              <a:gd name="connsiteX1" fmla="*/ 790943 w 1027909"/>
              <a:gd name="connsiteY1" fmla="*/ 0 h 826681"/>
              <a:gd name="connsiteX2" fmla="*/ 995226 w 1027909"/>
              <a:gd name="connsiteY2" fmla="*/ 4278 h 826681"/>
              <a:gd name="connsiteX3" fmla="*/ 1027909 w 1027909"/>
              <a:gd name="connsiteY3" fmla="*/ 776857 h 826681"/>
              <a:gd name="connsiteX4" fmla="*/ 527141 w 1027909"/>
              <a:gd name="connsiteY4" fmla="*/ 792988 h 826681"/>
              <a:gd name="connsiteX5" fmla="*/ 0 w 1027909"/>
              <a:gd name="connsiteY5" fmla="*/ 404381 h 826681"/>
              <a:gd name="connsiteX0" fmla="*/ 0 w 995226"/>
              <a:gd name="connsiteY0" fmla="*/ 404381 h 1170953"/>
              <a:gd name="connsiteX1" fmla="*/ 790943 w 995226"/>
              <a:gd name="connsiteY1" fmla="*/ 0 h 1170953"/>
              <a:gd name="connsiteX2" fmla="*/ 995226 w 995226"/>
              <a:gd name="connsiteY2" fmla="*/ 4278 h 1170953"/>
              <a:gd name="connsiteX3" fmla="*/ 526656 w 995226"/>
              <a:gd name="connsiteY3" fmla="*/ 1170953 h 1170953"/>
              <a:gd name="connsiteX4" fmla="*/ 527141 w 995226"/>
              <a:gd name="connsiteY4" fmla="*/ 792988 h 1170953"/>
              <a:gd name="connsiteX5" fmla="*/ 0 w 995226"/>
              <a:gd name="connsiteY5" fmla="*/ 404381 h 1170953"/>
              <a:gd name="connsiteX0" fmla="*/ 0 w 1492907"/>
              <a:gd name="connsiteY0" fmla="*/ 796097 h 1170953"/>
              <a:gd name="connsiteX1" fmla="*/ 1288624 w 1492907"/>
              <a:gd name="connsiteY1" fmla="*/ 0 h 1170953"/>
              <a:gd name="connsiteX2" fmla="*/ 1492907 w 1492907"/>
              <a:gd name="connsiteY2" fmla="*/ 4278 h 1170953"/>
              <a:gd name="connsiteX3" fmla="*/ 1024337 w 1492907"/>
              <a:gd name="connsiteY3" fmla="*/ 1170953 h 1170953"/>
              <a:gd name="connsiteX4" fmla="*/ 1024822 w 1492907"/>
              <a:gd name="connsiteY4" fmla="*/ 792988 h 1170953"/>
              <a:gd name="connsiteX5" fmla="*/ 0 w 1492907"/>
              <a:gd name="connsiteY5" fmla="*/ 796097 h 1170953"/>
              <a:gd name="connsiteX0" fmla="*/ 0 w 1492907"/>
              <a:gd name="connsiteY0" fmla="*/ 796097 h 1170953"/>
              <a:gd name="connsiteX1" fmla="*/ 1288624 w 1492907"/>
              <a:gd name="connsiteY1" fmla="*/ 0 h 1170953"/>
              <a:gd name="connsiteX2" fmla="*/ 1492907 w 1492907"/>
              <a:gd name="connsiteY2" fmla="*/ 4278 h 1170953"/>
              <a:gd name="connsiteX3" fmla="*/ 1024337 w 1492907"/>
              <a:gd name="connsiteY3" fmla="*/ 1170953 h 1170953"/>
              <a:gd name="connsiteX4" fmla="*/ 1271282 w 1492907"/>
              <a:gd name="connsiteY4" fmla="*/ 795369 h 1170953"/>
              <a:gd name="connsiteX5" fmla="*/ 0 w 1492907"/>
              <a:gd name="connsiteY5" fmla="*/ 796097 h 1170953"/>
              <a:gd name="connsiteX0" fmla="*/ 0 w 1492907"/>
              <a:gd name="connsiteY0" fmla="*/ 796097 h 1435272"/>
              <a:gd name="connsiteX1" fmla="*/ 1288624 w 1492907"/>
              <a:gd name="connsiteY1" fmla="*/ 0 h 1435272"/>
              <a:gd name="connsiteX2" fmla="*/ 1492907 w 1492907"/>
              <a:gd name="connsiteY2" fmla="*/ 4278 h 1435272"/>
              <a:gd name="connsiteX3" fmla="*/ 1270797 w 1492907"/>
              <a:gd name="connsiteY3" fmla="*/ 1435272 h 1435272"/>
              <a:gd name="connsiteX4" fmla="*/ 1271282 w 1492907"/>
              <a:gd name="connsiteY4" fmla="*/ 795369 h 1435272"/>
              <a:gd name="connsiteX5" fmla="*/ 0 w 1492907"/>
              <a:gd name="connsiteY5" fmla="*/ 796097 h 1435272"/>
              <a:gd name="connsiteX0" fmla="*/ 0 w 1492907"/>
              <a:gd name="connsiteY0" fmla="*/ 1749788 h 2388963"/>
              <a:gd name="connsiteX1" fmla="*/ 563534 w 1492907"/>
              <a:gd name="connsiteY1" fmla="*/ 0 h 2388963"/>
              <a:gd name="connsiteX2" fmla="*/ 1492907 w 1492907"/>
              <a:gd name="connsiteY2" fmla="*/ 957969 h 2388963"/>
              <a:gd name="connsiteX3" fmla="*/ 1270797 w 1492907"/>
              <a:gd name="connsiteY3" fmla="*/ 2388963 h 2388963"/>
              <a:gd name="connsiteX4" fmla="*/ 1271282 w 1492907"/>
              <a:gd name="connsiteY4" fmla="*/ 1749060 h 2388963"/>
              <a:gd name="connsiteX5" fmla="*/ 0 w 1492907"/>
              <a:gd name="connsiteY5" fmla="*/ 1749788 h 2388963"/>
              <a:gd name="connsiteX0" fmla="*/ 0 w 1271644"/>
              <a:gd name="connsiteY0" fmla="*/ 1749788 h 2388963"/>
              <a:gd name="connsiteX1" fmla="*/ 563534 w 1271644"/>
              <a:gd name="connsiteY1" fmla="*/ 0 h 2388963"/>
              <a:gd name="connsiteX2" fmla="*/ 1069045 w 1271644"/>
              <a:gd name="connsiteY2" fmla="*/ 391232 h 2388963"/>
              <a:gd name="connsiteX3" fmla="*/ 1270797 w 1271644"/>
              <a:gd name="connsiteY3" fmla="*/ 2388963 h 2388963"/>
              <a:gd name="connsiteX4" fmla="*/ 1271282 w 1271644"/>
              <a:gd name="connsiteY4" fmla="*/ 1749060 h 2388963"/>
              <a:gd name="connsiteX5" fmla="*/ 0 w 1271644"/>
              <a:gd name="connsiteY5" fmla="*/ 1749788 h 2388963"/>
              <a:gd name="connsiteX0" fmla="*/ 0 w 1271644"/>
              <a:gd name="connsiteY0" fmla="*/ 1920531 h 2559706"/>
              <a:gd name="connsiteX1" fmla="*/ 563534 w 1271644"/>
              <a:gd name="connsiteY1" fmla="*/ 170743 h 2559706"/>
              <a:gd name="connsiteX2" fmla="*/ 735670 w 1271644"/>
              <a:gd name="connsiteY2" fmla="*/ 0 h 2559706"/>
              <a:gd name="connsiteX3" fmla="*/ 1270797 w 1271644"/>
              <a:gd name="connsiteY3" fmla="*/ 2559706 h 2559706"/>
              <a:gd name="connsiteX4" fmla="*/ 1271282 w 1271644"/>
              <a:gd name="connsiteY4" fmla="*/ 1919803 h 2559706"/>
              <a:gd name="connsiteX5" fmla="*/ 0 w 1271644"/>
              <a:gd name="connsiteY5" fmla="*/ 1920531 h 2559706"/>
              <a:gd name="connsiteX0" fmla="*/ 0 w 1271644"/>
              <a:gd name="connsiteY0" fmla="*/ 1920531 h 2559706"/>
              <a:gd name="connsiteX1" fmla="*/ 577821 w 1271644"/>
              <a:gd name="connsiteY1" fmla="*/ 484 h 2559706"/>
              <a:gd name="connsiteX2" fmla="*/ 735670 w 1271644"/>
              <a:gd name="connsiteY2" fmla="*/ 0 h 2559706"/>
              <a:gd name="connsiteX3" fmla="*/ 1270797 w 1271644"/>
              <a:gd name="connsiteY3" fmla="*/ 2559706 h 2559706"/>
              <a:gd name="connsiteX4" fmla="*/ 1271282 w 1271644"/>
              <a:gd name="connsiteY4" fmla="*/ 1919803 h 2559706"/>
              <a:gd name="connsiteX5" fmla="*/ 0 w 1271644"/>
              <a:gd name="connsiteY5" fmla="*/ 1920531 h 2559706"/>
              <a:gd name="connsiteX0" fmla="*/ 0 w 1271987"/>
              <a:gd name="connsiteY0" fmla="*/ 1920531 h 1955181"/>
              <a:gd name="connsiteX1" fmla="*/ 577821 w 1271987"/>
              <a:gd name="connsiteY1" fmla="*/ 484 h 1955181"/>
              <a:gd name="connsiteX2" fmla="*/ 735670 w 1271987"/>
              <a:gd name="connsiteY2" fmla="*/ 0 h 1955181"/>
              <a:gd name="connsiteX3" fmla="*/ 1271987 w 1271987"/>
              <a:gd name="connsiteY3" fmla="*/ 1919150 h 1955181"/>
              <a:gd name="connsiteX4" fmla="*/ 1271282 w 1271987"/>
              <a:gd name="connsiteY4" fmla="*/ 1919803 h 1955181"/>
              <a:gd name="connsiteX5" fmla="*/ 0 w 1271987"/>
              <a:gd name="connsiteY5" fmla="*/ 1920531 h 195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1987" h="1955181">
                <a:moveTo>
                  <a:pt x="0" y="1920531"/>
                </a:moveTo>
                <a:lnTo>
                  <a:pt x="577821" y="484"/>
                </a:lnTo>
                <a:lnTo>
                  <a:pt x="735670" y="0"/>
                </a:lnTo>
                <a:lnTo>
                  <a:pt x="1271987" y="1919150"/>
                </a:lnTo>
                <a:cubicBezTo>
                  <a:pt x="1270561" y="1796336"/>
                  <a:pt x="1272708" y="2042617"/>
                  <a:pt x="1271282" y="1919803"/>
                </a:cubicBezTo>
                <a:lnTo>
                  <a:pt x="0" y="1920531"/>
                </a:lnTo>
                <a:close/>
              </a:path>
            </a:pathLst>
          </a:custGeom>
          <a:solidFill>
            <a:schemeClr val="accent1">
              <a:lumMod val="50000"/>
              <a:alpha val="25000"/>
            </a:scheme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69657077-7952-4873-B97D-062B2B66A2DB}"/>
              </a:ext>
            </a:extLst>
          </p:cNvPr>
          <p:cNvSpPr txBox="1"/>
          <p:nvPr/>
        </p:nvSpPr>
        <p:spPr>
          <a:xfrm>
            <a:off x="1026474" y="3059668"/>
            <a:ext cx="1677326" cy="369332"/>
          </a:xfrm>
          <a:prstGeom prst="rect">
            <a:avLst/>
          </a:prstGeom>
          <a:solidFill>
            <a:schemeClr val="accent1">
              <a:lumMod val="50000"/>
            </a:schemeClr>
          </a:solidFill>
        </p:spPr>
        <p:txBody>
          <a:bodyPr wrap="square" rtlCol="0">
            <a:spAutoFit/>
          </a:bodyPr>
          <a:lstStyle/>
          <a:p>
            <a:r>
              <a:rPr lang="en-US" dirty="0">
                <a:solidFill>
                  <a:schemeClr val="bg1"/>
                </a:solidFill>
              </a:rPr>
              <a:t>Contemplative</a:t>
            </a:r>
          </a:p>
        </p:txBody>
      </p:sp>
      <p:sp>
        <p:nvSpPr>
          <p:cNvPr id="28" name="TextBox 27">
            <a:extLst>
              <a:ext uri="{FF2B5EF4-FFF2-40B4-BE49-F238E27FC236}">
                <a16:creationId xmlns:a16="http://schemas.microsoft.com/office/drawing/2014/main" id="{A06A7D18-463F-4FB7-B4F3-B8DF5867A39A}"/>
              </a:ext>
            </a:extLst>
          </p:cNvPr>
          <p:cNvSpPr txBox="1"/>
          <p:nvPr/>
        </p:nvSpPr>
        <p:spPr>
          <a:xfrm>
            <a:off x="783307" y="2464135"/>
            <a:ext cx="1036115" cy="369332"/>
          </a:xfrm>
          <a:prstGeom prst="rect">
            <a:avLst/>
          </a:prstGeom>
          <a:solidFill>
            <a:schemeClr val="accent1">
              <a:lumMod val="50000"/>
            </a:schemeClr>
          </a:solidFill>
        </p:spPr>
        <p:txBody>
          <a:bodyPr wrap="square" rtlCol="0">
            <a:spAutoFit/>
          </a:bodyPr>
          <a:lstStyle/>
          <a:p>
            <a:r>
              <a:rPr lang="en-US" dirty="0">
                <a:solidFill>
                  <a:schemeClr val="bg1"/>
                </a:solidFill>
              </a:rPr>
              <a:t>Active</a:t>
            </a:r>
          </a:p>
        </p:txBody>
      </p:sp>
    </p:spTree>
    <p:extLst>
      <p:ext uri="{BB962C8B-B14F-4D97-AF65-F5344CB8AC3E}">
        <p14:creationId xmlns:p14="http://schemas.microsoft.com/office/powerpoint/2010/main" val="368391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C5412B-00F4-4824-909A-95BE1F05B433}"/>
              </a:ext>
            </a:extLst>
          </p:cNvPr>
          <p:cNvSpPr>
            <a:spLocks noGrp="1"/>
          </p:cNvSpPr>
          <p:nvPr>
            <p:ph type="body" sz="quarter" idx="10"/>
          </p:nvPr>
        </p:nvSpPr>
        <p:spPr>
          <a:xfrm>
            <a:off x="134743" y="885720"/>
            <a:ext cx="5038725" cy="4800600"/>
          </a:xfrm>
        </p:spPr>
        <p:txBody>
          <a:bodyPr/>
          <a:lstStyle/>
          <a:p>
            <a:pPr>
              <a:lnSpc>
                <a:spcPts val="2400"/>
              </a:lnSpc>
            </a:pPr>
            <a:r>
              <a:rPr lang="en-US" sz="2000" dirty="0">
                <a:solidFill>
                  <a:schemeClr val="tx2"/>
                </a:solidFill>
                <a:latin typeface="Source Sans Pro" panose="020B0503030403020204" pitchFamily="34" charset="0"/>
                <a:ea typeface="Source Sans Pro" panose="020B0503030403020204" pitchFamily="34" charset="0"/>
              </a:rPr>
              <a:t>Divide area into 1-acre grid</a:t>
            </a:r>
          </a:p>
          <a:p>
            <a:pPr>
              <a:lnSpc>
                <a:spcPts val="2400"/>
              </a:lnSpc>
            </a:pPr>
            <a:r>
              <a:rPr lang="en-US" sz="2000" dirty="0">
                <a:solidFill>
                  <a:schemeClr val="tx2"/>
                </a:solidFill>
                <a:latin typeface="Source Sans Pro" panose="020B0503030403020204" pitchFamily="34" charset="0"/>
                <a:ea typeface="Source Sans Pro" panose="020B0503030403020204" pitchFamily="34" charset="0"/>
              </a:rPr>
              <a:t>90k+ acre grids</a:t>
            </a:r>
          </a:p>
          <a:p>
            <a:pPr>
              <a:lnSpc>
                <a:spcPts val="2400"/>
              </a:lnSpc>
            </a:pPr>
            <a:r>
              <a:rPr lang="en-US" sz="2000" dirty="0">
                <a:solidFill>
                  <a:schemeClr val="tx2"/>
                </a:solidFill>
                <a:latin typeface="Source Sans Pro" panose="020B0503030403020204" pitchFamily="34" charset="0"/>
                <a:ea typeface="Source Sans Pro" panose="020B0503030403020204" pitchFamily="34" charset="0"/>
              </a:rPr>
              <a:t>Regular grid – getting supply and demand in each grid</a:t>
            </a:r>
          </a:p>
          <a:p>
            <a:pPr>
              <a:lnSpc>
                <a:spcPts val="2400"/>
              </a:lnSpc>
            </a:pPr>
            <a:r>
              <a:rPr lang="en-US" sz="2000" dirty="0">
                <a:solidFill>
                  <a:schemeClr val="tx2"/>
                </a:solidFill>
                <a:latin typeface="Source Sans Pro" panose="020B0503030403020204" pitchFamily="34" charset="0"/>
                <a:ea typeface="Source Sans Pro" panose="020B0503030403020204" pitchFamily="34" charset="0"/>
              </a:rPr>
              <a:t>Compare equally</a:t>
            </a:r>
          </a:p>
          <a:p>
            <a:pPr>
              <a:lnSpc>
                <a:spcPts val="2400"/>
              </a:lnSpc>
            </a:pPr>
            <a:r>
              <a:rPr lang="en-US" sz="2000" dirty="0">
                <a:solidFill>
                  <a:schemeClr val="tx2"/>
                </a:solidFill>
                <a:latin typeface="Source Sans Pro" panose="020B0503030403020204" pitchFamily="34" charset="0"/>
                <a:ea typeface="Source Sans Pro" panose="020B0503030403020204" pitchFamily="34" charset="0"/>
              </a:rPr>
              <a:t>More precise than census tract</a:t>
            </a:r>
          </a:p>
          <a:p>
            <a:endParaRPr lang="en-US" dirty="0"/>
          </a:p>
          <a:p>
            <a:endParaRPr lang="en-US" dirty="0"/>
          </a:p>
        </p:txBody>
      </p:sp>
      <p:pic>
        <p:nvPicPr>
          <p:cNvPr id="11" name="Picture 10">
            <a:extLst>
              <a:ext uri="{FF2B5EF4-FFF2-40B4-BE49-F238E27FC236}">
                <a16:creationId xmlns:a16="http://schemas.microsoft.com/office/drawing/2014/main" id="{8D4CE72F-62D1-484F-A531-5EF0906075C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410199" y="0"/>
            <a:ext cx="6797787" cy="6848870"/>
          </a:xfrm>
          <a:prstGeom prst="rect">
            <a:avLst/>
          </a:prstGeom>
        </p:spPr>
      </p:pic>
      <p:sp>
        <p:nvSpPr>
          <p:cNvPr id="2" name="Title 1">
            <a:extLst>
              <a:ext uri="{FF2B5EF4-FFF2-40B4-BE49-F238E27FC236}">
                <a16:creationId xmlns:a16="http://schemas.microsoft.com/office/drawing/2014/main" id="{BCEEAB17-85FB-4532-980F-C0C2893CBDB5}"/>
              </a:ext>
            </a:extLst>
          </p:cNvPr>
          <p:cNvSpPr>
            <a:spLocks noGrp="1"/>
          </p:cNvSpPr>
          <p:nvPr>
            <p:ph type="title"/>
          </p:nvPr>
        </p:nvSpPr>
        <p:spPr>
          <a:xfrm>
            <a:off x="15986" y="-150890"/>
            <a:ext cx="12192000" cy="1371600"/>
          </a:xfrm>
        </p:spPr>
        <p:txBody>
          <a:bodyPr>
            <a:normAutofit/>
          </a:bodyPr>
          <a:lstStyle/>
          <a:p>
            <a:r>
              <a:rPr lang="en-US" sz="3800" b="1" dirty="0">
                <a:solidFill>
                  <a:schemeClr val="tx2"/>
                </a:solidFill>
                <a:latin typeface="Source Sans Pro" panose="020B0503030403020204" pitchFamily="34" charset="0"/>
                <a:ea typeface="Source Sans Pro" panose="020B0503030403020204" pitchFamily="34" charset="0"/>
              </a:rPr>
              <a:t>THE GRID</a:t>
            </a:r>
          </a:p>
        </p:txBody>
      </p:sp>
      <p:sp>
        <p:nvSpPr>
          <p:cNvPr id="8" name="Rectangle 7">
            <a:extLst>
              <a:ext uri="{FF2B5EF4-FFF2-40B4-BE49-F238E27FC236}">
                <a16:creationId xmlns:a16="http://schemas.microsoft.com/office/drawing/2014/main" id="{DD757E3B-0DDB-4006-8711-2B5B6DF380A9}"/>
              </a:ext>
            </a:extLst>
          </p:cNvPr>
          <p:cNvSpPr>
            <a:spLocks noChangeAspect="1"/>
          </p:cNvSpPr>
          <p:nvPr/>
        </p:nvSpPr>
        <p:spPr bwMode="auto">
          <a:xfrm>
            <a:off x="8907307" y="3242307"/>
            <a:ext cx="306479" cy="329463"/>
          </a:xfrm>
          <a:prstGeom prst="rect">
            <a:avLst/>
          </a:prstGeom>
          <a:solidFill>
            <a:schemeClr val="bg1">
              <a:lumMod val="95000"/>
            </a:schemeClr>
          </a:solidFill>
          <a:ln w="38100" cap="flat">
            <a:solidFill>
              <a:srgbClr val="C00000"/>
            </a:solid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a:solidFill>
                <a:srgbClr val="FF0000"/>
              </a:solidFill>
            </a:endParaRPr>
          </a:p>
        </p:txBody>
      </p:sp>
      <p:grpSp>
        <p:nvGrpSpPr>
          <p:cNvPr id="4" name="Group 3">
            <a:extLst>
              <a:ext uri="{FF2B5EF4-FFF2-40B4-BE49-F238E27FC236}">
                <a16:creationId xmlns:a16="http://schemas.microsoft.com/office/drawing/2014/main" id="{927966D7-172E-4768-ACED-58D0943B8721}"/>
              </a:ext>
            </a:extLst>
          </p:cNvPr>
          <p:cNvGrpSpPr/>
          <p:nvPr/>
        </p:nvGrpSpPr>
        <p:grpSpPr>
          <a:xfrm>
            <a:off x="274693" y="3740881"/>
            <a:ext cx="2438400" cy="2438400"/>
            <a:chOff x="1600612" y="3962400"/>
            <a:chExt cx="2438400" cy="2438400"/>
          </a:xfrm>
        </p:grpSpPr>
        <p:pic>
          <p:nvPicPr>
            <p:cNvPr id="5" name="Picture 4">
              <a:extLst>
                <a:ext uri="{FF2B5EF4-FFF2-40B4-BE49-F238E27FC236}">
                  <a16:creationId xmlns:a16="http://schemas.microsoft.com/office/drawing/2014/main" id="{942660D5-F488-4936-9381-E93484A8741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600612" y="3962400"/>
              <a:ext cx="2438400" cy="2438400"/>
            </a:xfrm>
            <a:prstGeom prst="rect">
              <a:avLst/>
            </a:prstGeom>
          </p:spPr>
        </p:pic>
        <p:sp>
          <p:nvSpPr>
            <p:cNvPr id="15" name="Rectangle 14">
              <a:extLst>
                <a:ext uri="{FF2B5EF4-FFF2-40B4-BE49-F238E27FC236}">
                  <a16:creationId xmlns:a16="http://schemas.microsoft.com/office/drawing/2014/main" id="{4433A6A4-F982-46A6-A4EB-EBD022A6E613}"/>
                </a:ext>
              </a:extLst>
            </p:cNvPr>
            <p:cNvSpPr>
              <a:spLocks noChangeAspect="1"/>
            </p:cNvSpPr>
            <p:nvPr/>
          </p:nvSpPr>
          <p:spPr bwMode="auto">
            <a:xfrm flipV="1">
              <a:off x="2804490" y="5098380"/>
              <a:ext cx="154828" cy="166439"/>
            </a:xfrm>
            <a:prstGeom prst="rect">
              <a:avLst/>
            </a:prstGeom>
            <a:solidFill>
              <a:schemeClr val="bg1">
                <a:lumMod val="95000"/>
              </a:schemeClr>
            </a:solidFill>
            <a:ln w="38100" cap="flat">
              <a:solidFill>
                <a:srgbClr val="C00000"/>
              </a:solid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a:solidFill>
                  <a:srgbClr val="FF0000"/>
                </a:solidFill>
              </a:endParaRPr>
            </a:p>
          </p:txBody>
        </p:sp>
        <p:sp>
          <p:nvSpPr>
            <p:cNvPr id="19" name="TextBox 18">
              <a:extLst>
                <a:ext uri="{FF2B5EF4-FFF2-40B4-BE49-F238E27FC236}">
                  <a16:creationId xmlns:a16="http://schemas.microsoft.com/office/drawing/2014/main" id="{F52CE8A2-48DC-4889-B40E-036E39ED4294}"/>
                </a:ext>
              </a:extLst>
            </p:cNvPr>
            <p:cNvSpPr txBox="1"/>
            <p:nvPr/>
          </p:nvSpPr>
          <p:spPr>
            <a:xfrm>
              <a:off x="2340127" y="5939135"/>
              <a:ext cx="381000" cy="461665"/>
            </a:xfrm>
            <a:prstGeom prst="rect">
              <a:avLst/>
            </a:prstGeom>
            <a:noFill/>
          </p:spPr>
          <p:txBody>
            <a:bodyPr wrap="square" rtlCol="0">
              <a:spAutoFit/>
            </a:bodyPr>
            <a:lstStyle/>
            <a:p>
              <a:r>
                <a:rPr lang="en-US" sz="2400" b="1" dirty="0">
                  <a:solidFill>
                    <a:schemeClr val="accent1">
                      <a:lumMod val="50000"/>
                    </a:schemeClr>
                  </a:solidFill>
                </a:rPr>
                <a:t>1</a:t>
              </a:r>
            </a:p>
          </p:txBody>
        </p:sp>
        <p:sp>
          <p:nvSpPr>
            <p:cNvPr id="20" name="TextBox 19">
              <a:extLst>
                <a:ext uri="{FF2B5EF4-FFF2-40B4-BE49-F238E27FC236}">
                  <a16:creationId xmlns:a16="http://schemas.microsoft.com/office/drawing/2014/main" id="{E84B06AC-857F-47C0-A920-FDDD2086127F}"/>
                </a:ext>
              </a:extLst>
            </p:cNvPr>
            <p:cNvSpPr txBox="1"/>
            <p:nvPr/>
          </p:nvSpPr>
          <p:spPr>
            <a:xfrm>
              <a:off x="3249939" y="5395509"/>
              <a:ext cx="381000" cy="461665"/>
            </a:xfrm>
            <a:prstGeom prst="rect">
              <a:avLst/>
            </a:prstGeom>
            <a:noFill/>
          </p:spPr>
          <p:txBody>
            <a:bodyPr wrap="square" rtlCol="0">
              <a:spAutoFit/>
            </a:bodyPr>
            <a:lstStyle/>
            <a:p>
              <a:r>
                <a:rPr lang="en-US" sz="2400" b="1" dirty="0">
                  <a:solidFill>
                    <a:schemeClr val="accent1">
                      <a:lumMod val="50000"/>
                    </a:schemeClr>
                  </a:solidFill>
                </a:rPr>
                <a:t>3</a:t>
              </a:r>
            </a:p>
          </p:txBody>
        </p:sp>
        <p:sp>
          <p:nvSpPr>
            <p:cNvPr id="22" name="TextBox 21">
              <a:extLst>
                <a:ext uri="{FF2B5EF4-FFF2-40B4-BE49-F238E27FC236}">
                  <a16:creationId xmlns:a16="http://schemas.microsoft.com/office/drawing/2014/main" id="{5AB9B54C-C9FB-4192-83DA-ADC0817BDC13}"/>
                </a:ext>
              </a:extLst>
            </p:cNvPr>
            <p:cNvSpPr txBox="1"/>
            <p:nvPr/>
          </p:nvSpPr>
          <p:spPr>
            <a:xfrm>
              <a:off x="2511019" y="5098380"/>
              <a:ext cx="381000" cy="461665"/>
            </a:xfrm>
            <a:prstGeom prst="rect">
              <a:avLst/>
            </a:prstGeom>
            <a:noFill/>
          </p:spPr>
          <p:txBody>
            <a:bodyPr wrap="square" rtlCol="0">
              <a:spAutoFit/>
            </a:bodyPr>
            <a:lstStyle/>
            <a:p>
              <a:r>
                <a:rPr lang="en-US" sz="2400" b="1" dirty="0">
                  <a:solidFill>
                    <a:schemeClr val="accent1">
                      <a:lumMod val="50000"/>
                    </a:schemeClr>
                  </a:solidFill>
                </a:rPr>
                <a:t>2</a:t>
              </a:r>
            </a:p>
          </p:txBody>
        </p:sp>
      </p:grpSp>
    </p:spTree>
    <p:extLst>
      <p:ext uri="{BB962C8B-B14F-4D97-AF65-F5344CB8AC3E}">
        <p14:creationId xmlns:p14="http://schemas.microsoft.com/office/powerpoint/2010/main" val="411754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E0210EEE-30D2-4BBB-AF46-CE6AB987A955}"/>
              </a:ext>
            </a:extLst>
          </p:cNvPr>
          <p:cNvSpPr>
            <a:spLocks noGrp="1"/>
          </p:cNvSpPr>
          <p:nvPr>
            <p:ph type="title"/>
          </p:nvPr>
        </p:nvSpPr>
        <p:spPr>
          <a:xfrm>
            <a:off x="6394" y="795020"/>
            <a:ext cx="12191887" cy="605032"/>
          </a:xfrm>
        </p:spPr>
        <p:txBody>
          <a:bodyPr>
            <a:normAutofit fontScale="90000"/>
          </a:bodyPr>
          <a:lstStyle/>
          <a:p>
            <a:pPr>
              <a:lnSpc>
                <a:spcPct val="150000"/>
              </a:lnSpc>
            </a:pPr>
            <a:r>
              <a:rPr lang="en-US" sz="4200" b="1" spc="600" dirty="0">
                <a:solidFill>
                  <a:schemeClr val="tx2"/>
                </a:solidFill>
                <a:latin typeface="Source Sans Pro" panose="020B0503030403020204" pitchFamily="34" charset="0"/>
                <a:ea typeface="Source Sans Pro" panose="020B0503030403020204" pitchFamily="34" charset="0"/>
                <a:cs typeface="Trebuchet MS" charset="0"/>
              </a:rPr>
              <a:t>HOW WE DID: </a:t>
            </a:r>
            <a:r>
              <a:rPr lang="en-US" sz="4200" spc="600" dirty="0">
                <a:solidFill>
                  <a:schemeClr val="tx2"/>
                </a:solidFill>
                <a:latin typeface="Source Sans Pro" panose="020B0503030403020204" pitchFamily="34" charset="0"/>
                <a:ea typeface="Source Sans Pro" panose="020B0503030403020204" pitchFamily="34" charset="0"/>
                <a:cs typeface="Trebuchet MS" charset="0"/>
              </a:rPr>
              <a:t>METHODOLOGY</a:t>
            </a:r>
            <a:br>
              <a:rPr lang="en-US" sz="4200" b="1" spc="600" dirty="0">
                <a:solidFill>
                  <a:schemeClr val="tx2"/>
                </a:solidFill>
                <a:latin typeface="Source Sans Pro" panose="020B0503030403020204" pitchFamily="34" charset="0"/>
                <a:ea typeface="Source Sans Pro" panose="020B0503030403020204" pitchFamily="34" charset="0"/>
                <a:cs typeface="Trebuchet MS" charset="0"/>
              </a:rPr>
            </a:br>
            <a:br>
              <a:rPr lang="en-US" sz="3100" kern="1400" spc="600" dirty="0">
                <a:solidFill>
                  <a:schemeClr val="tx2"/>
                </a:solidFill>
                <a:latin typeface="+mn-lt"/>
              </a:rPr>
            </a:br>
            <a:endParaRPr lang="en-US" sz="3100" kern="1400" spc="600" dirty="0">
              <a:solidFill>
                <a:schemeClr val="tx2"/>
              </a:solidFill>
              <a:latin typeface="+mn-lt"/>
            </a:endParaRPr>
          </a:p>
        </p:txBody>
      </p:sp>
      <p:grpSp>
        <p:nvGrpSpPr>
          <p:cNvPr id="3" name="Group 2">
            <a:extLst>
              <a:ext uri="{FF2B5EF4-FFF2-40B4-BE49-F238E27FC236}">
                <a16:creationId xmlns:a16="http://schemas.microsoft.com/office/drawing/2014/main" id="{950FAD63-E343-431C-AB6F-EB204330C503}"/>
              </a:ext>
            </a:extLst>
          </p:cNvPr>
          <p:cNvGrpSpPr/>
          <p:nvPr/>
        </p:nvGrpSpPr>
        <p:grpSpPr>
          <a:xfrm>
            <a:off x="3093740" y="2259822"/>
            <a:ext cx="1931737" cy="1931737"/>
            <a:chOff x="3592801" y="1470603"/>
            <a:chExt cx="1958397" cy="1958397"/>
          </a:xfrm>
        </p:grpSpPr>
        <p:sp>
          <p:nvSpPr>
            <p:cNvPr id="4" name="Oval 3">
              <a:extLst>
                <a:ext uri="{FF2B5EF4-FFF2-40B4-BE49-F238E27FC236}">
                  <a16:creationId xmlns:a16="http://schemas.microsoft.com/office/drawing/2014/main" id="{744B4C17-F910-42C3-A714-72EA9DECB99B}"/>
                </a:ext>
              </a:extLst>
            </p:cNvPr>
            <p:cNvSpPr/>
            <p:nvPr/>
          </p:nvSpPr>
          <p:spPr bwMode="auto">
            <a:xfrm>
              <a:off x="3592801" y="1470603"/>
              <a:ext cx="1958397" cy="1958397"/>
            </a:xfrm>
            <a:prstGeom prst="ellipse">
              <a:avLst/>
            </a:prstGeom>
            <a:solidFill>
              <a:schemeClr val="accent1">
                <a:lumMod val="50000"/>
              </a:schemeClr>
            </a:solidFill>
            <a:ln w="57150" cap="flat">
              <a:solidFill>
                <a:schemeClr val="tx2">
                  <a:lumMod val="50000"/>
                </a:schemeClr>
              </a:solid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5" name="TextBox 4">
              <a:extLst>
                <a:ext uri="{FF2B5EF4-FFF2-40B4-BE49-F238E27FC236}">
                  <a16:creationId xmlns:a16="http://schemas.microsoft.com/office/drawing/2014/main" id="{4613E453-F0C0-4FCF-B1E0-AA241EDF59FC}"/>
                </a:ext>
              </a:extLst>
            </p:cNvPr>
            <p:cNvSpPr txBox="1"/>
            <p:nvPr/>
          </p:nvSpPr>
          <p:spPr>
            <a:xfrm>
              <a:off x="3886200" y="1940366"/>
              <a:ext cx="1371600" cy="1032930"/>
            </a:xfrm>
            <a:prstGeom prst="rect">
              <a:avLst/>
            </a:prstGeom>
            <a:noFill/>
            <a:ln>
              <a:noFill/>
            </a:ln>
          </p:spPr>
          <p:txBody>
            <a:bodyPr wrap="square" rtlCol="0">
              <a:spAutoFit/>
            </a:bodyPr>
            <a:lstStyle/>
            <a:p>
              <a:pPr algn="ctr">
                <a:lnSpc>
                  <a:spcPts val="1800"/>
                </a:lnSpc>
              </a:pPr>
              <a:r>
                <a:rPr lang="en-US" b="1" dirty="0">
                  <a:solidFill>
                    <a:schemeClr val="bg1"/>
                  </a:solidFill>
                </a:rPr>
                <a:t>ENERGIZED PUBLIC SPACES NETWORK</a:t>
              </a:r>
            </a:p>
          </p:txBody>
        </p:sp>
      </p:grpSp>
      <p:sp>
        <p:nvSpPr>
          <p:cNvPr id="6" name="TextBox 5">
            <a:extLst>
              <a:ext uri="{FF2B5EF4-FFF2-40B4-BE49-F238E27FC236}">
                <a16:creationId xmlns:a16="http://schemas.microsoft.com/office/drawing/2014/main" id="{9375C933-2C2A-4627-9674-C0E018D6AB17}"/>
              </a:ext>
            </a:extLst>
          </p:cNvPr>
          <p:cNvSpPr txBox="1"/>
          <p:nvPr/>
        </p:nvSpPr>
        <p:spPr>
          <a:xfrm>
            <a:off x="5904040" y="5114355"/>
            <a:ext cx="2010627" cy="707886"/>
          </a:xfrm>
          <a:prstGeom prst="rect">
            <a:avLst/>
          </a:prstGeom>
          <a:solidFill>
            <a:srgbClr val="203864"/>
          </a:solidFill>
          <a:effectLst/>
        </p:spPr>
        <p:txBody>
          <a:bodyPr wrap="square" rtlCol="0">
            <a:spAutoFit/>
          </a:bodyPr>
          <a:lstStyle/>
          <a:p>
            <a:pPr algn="ctr"/>
            <a:r>
              <a:rPr lang="en-US" sz="2000" b="1" spc="450" dirty="0">
                <a:solidFill>
                  <a:schemeClr val="bg1"/>
                </a:solidFill>
                <a:effectLst>
                  <a:outerShdw blurRad="38100" dist="38100" dir="2700000" algn="tl">
                    <a:srgbClr val="000000">
                      <a:alpha val="43137"/>
                    </a:srgbClr>
                  </a:outerShdw>
                </a:effectLst>
              </a:rPr>
              <a:t>DEMAND</a:t>
            </a:r>
          </a:p>
          <a:p>
            <a:pPr algn="ctr"/>
            <a:endParaRPr lang="en-US" sz="2000" b="1" spc="450" dirty="0">
              <a:solidFill>
                <a:schemeClr val="bg1"/>
              </a:solidFill>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7F0463C3-1E22-47CC-A7F5-DA85E58FDE05}"/>
              </a:ext>
            </a:extLst>
          </p:cNvPr>
          <p:cNvSpPr txBox="1"/>
          <p:nvPr/>
        </p:nvSpPr>
        <p:spPr>
          <a:xfrm>
            <a:off x="5992444" y="2750618"/>
            <a:ext cx="1922223" cy="369332"/>
          </a:xfrm>
          <a:prstGeom prst="rect">
            <a:avLst/>
          </a:prstGeom>
          <a:solidFill>
            <a:schemeClr val="accent1">
              <a:lumMod val="60000"/>
              <a:lumOff val="40000"/>
            </a:schemeClr>
          </a:solidFill>
        </p:spPr>
        <p:txBody>
          <a:bodyPr wrap="square" rtlCol="0">
            <a:spAutoFit/>
          </a:bodyPr>
          <a:lstStyle/>
          <a:p>
            <a:pPr algn="ctr"/>
            <a:r>
              <a:rPr lang="en-US" b="1" dirty="0">
                <a:solidFill>
                  <a:schemeClr val="tx2"/>
                </a:solidFill>
              </a:rPr>
              <a:t>WORKERS</a:t>
            </a:r>
          </a:p>
        </p:txBody>
      </p:sp>
      <p:sp>
        <p:nvSpPr>
          <p:cNvPr id="8" name="TextBox 7">
            <a:extLst>
              <a:ext uri="{FF2B5EF4-FFF2-40B4-BE49-F238E27FC236}">
                <a16:creationId xmlns:a16="http://schemas.microsoft.com/office/drawing/2014/main" id="{1073C4A3-26A1-4BBC-AB8F-646BF9B864FF}"/>
              </a:ext>
            </a:extLst>
          </p:cNvPr>
          <p:cNvSpPr txBox="1"/>
          <p:nvPr/>
        </p:nvSpPr>
        <p:spPr>
          <a:xfrm>
            <a:off x="5992444" y="3297390"/>
            <a:ext cx="1922223" cy="369332"/>
          </a:xfrm>
          <a:prstGeom prst="rect">
            <a:avLst/>
          </a:prstGeom>
          <a:solidFill>
            <a:schemeClr val="accent1">
              <a:lumMod val="40000"/>
              <a:lumOff val="60000"/>
            </a:schemeClr>
          </a:solidFill>
        </p:spPr>
        <p:txBody>
          <a:bodyPr wrap="square" rtlCol="0">
            <a:spAutoFit/>
          </a:bodyPr>
          <a:lstStyle/>
          <a:p>
            <a:pPr algn="ctr"/>
            <a:r>
              <a:rPr lang="en-US" b="1" dirty="0">
                <a:solidFill>
                  <a:schemeClr val="tx2"/>
                </a:solidFill>
              </a:rPr>
              <a:t>RESIDENTS</a:t>
            </a:r>
          </a:p>
        </p:txBody>
      </p:sp>
      <p:sp>
        <p:nvSpPr>
          <p:cNvPr id="9" name="Oval 8">
            <a:extLst>
              <a:ext uri="{FF2B5EF4-FFF2-40B4-BE49-F238E27FC236}">
                <a16:creationId xmlns:a16="http://schemas.microsoft.com/office/drawing/2014/main" id="{2AD27CDD-EA79-425A-A6E4-EEDCA501D9F9}"/>
              </a:ext>
            </a:extLst>
          </p:cNvPr>
          <p:cNvSpPr/>
          <p:nvPr/>
        </p:nvSpPr>
        <p:spPr bwMode="auto">
          <a:xfrm>
            <a:off x="5992443" y="2259821"/>
            <a:ext cx="1922223" cy="1931737"/>
          </a:xfrm>
          <a:prstGeom prst="ellipse">
            <a:avLst/>
          </a:prstGeom>
          <a:noFill/>
          <a:ln w="38100" cap="flat">
            <a:solidFill>
              <a:schemeClr val="accent2">
                <a:lumMod val="75000"/>
              </a:schemeClr>
            </a:solidFill>
            <a:prstDash val="sysDash"/>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0" name="Plus Sign 9">
            <a:extLst>
              <a:ext uri="{FF2B5EF4-FFF2-40B4-BE49-F238E27FC236}">
                <a16:creationId xmlns:a16="http://schemas.microsoft.com/office/drawing/2014/main" id="{F30CA16A-C4F6-4E21-96C1-1FA2460D3F24}"/>
              </a:ext>
            </a:extLst>
          </p:cNvPr>
          <p:cNvSpPr/>
          <p:nvPr/>
        </p:nvSpPr>
        <p:spPr bwMode="auto">
          <a:xfrm>
            <a:off x="5333514" y="3241642"/>
            <a:ext cx="381000" cy="381000"/>
          </a:xfrm>
          <a:prstGeom prst="mathPlus">
            <a:avLst/>
          </a:prstGeom>
          <a:solidFill>
            <a:schemeClr val="tx2"/>
          </a:solidFill>
          <a:ln w="15875" cap="flat">
            <a:noFill/>
            <a:prstDash val="sysDash"/>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1" name="TextBox 10">
            <a:extLst>
              <a:ext uri="{FF2B5EF4-FFF2-40B4-BE49-F238E27FC236}">
                <a16:creationId xmlns:a16="http://schemas.microsoft.com/office/drawing/2014/main" id="{E2441C99-FAA6-4396-82F6-9DC7ED551CC9}"/>
              </a:ext>
            </a:extLst>
          </p:cNvPr>
          <p:cNvSpPr txBox="1"/>
          <p:nvPr/>
        </p:nvSpPr>
        <p:spPr>
          <a:xfrm>
            <a:off x="3081620" y="5114355"/>
            <a:ext cx="2010627" cy="707886"/>
          </a:xfrm>
          <a:prstGeom prst="rect">
            <a:avLst/>
          </a:prstGeom>
          <a:solidFill>
            <a:srgbClr val="203864"/>
          </a:solidFill>
          <a:effectLst/>
        </p:spPr>
        <p:txBody>
          <a:bodyPr wrap="square" rtlCol="0">
            <a:spAutoFit/>
          </a:bodyPr>
          <a:lstStyle/>
          <a:p>
            <a:pPr algn="ctr"/>
            <a:r>
              <a:rPr lang="en-US" sz="2000" b="1" spc="450" dirty="0">
                <a:solidFill>
                  <a:schemeClr val="bg1"/>
                </a:solidFill>
                <a:effectLst>
                  <a:outerShdw blurRad="38100" dist="38100" dir="2700000" algn="tl">
                    <a:srgbClr val="000000">
                      <a:alpha val="43137"/>
                    </a:srgbClr>
                  </a:outerShdw>
                </a:effectLst>
              </a:rPr>
              <a:t>SUPPLY</a:t>
            </a:r>
          </a:p>
          <a:p>
            <a:pPr algn="ctr"/>
            <a:endParaRPr lang="en-US" sz="2000" b="1" spc="450" dirty="0">
              <a:solidFill>
                <a:schemeClr val="bg1"/>
              </a:solidFill>
              <a:effectLst>
                <a:outerShdw blurRad="38100" dist="38100" dir="2700000" algn="tl">
                  <a:srgbClr val="000000">
                    <a:alpha val="43137"/>
                  </a:srgbClr>
                </a:outerShdw>
              </a:effectLst>
            </a:endParaRPr>
          </a:p>
        </p:txBody>
      </p:sp>
      <p:sp>
        <p:nvSpPr>
          <p:cNvPr id="12" name="Equals 11">
            <a:extLst>
              <a:ext uri="{FF2B5EF4-FFF2-40B4-BE49-F238E27FC236}">
                <a16:creationId xmlns:a16="http://schemas.microsoft.com/office/drawing/2014/main" id="{60C8B31D-3F0C-4813-AD7A-704D13FE4530}"/>
              </a:ext>
            </a:extLst>
          </p:cNvPr>
          <p:cNvSpPr/>
          <p:nvPr/>
        </p:nvSpPr>
        <p:spPr bwMode="auto">
          <a:xfrm>
            <a:off x="8480032" y="3176790"/>
            <a:ext cx="457200" cy="490292"/>
          </a:xfrm>
          <a:prstGeom prst="mathEqual">
            <a:avLst/>
          </a:prstGeom>
          <a:solidFill>
            <a:schemeClr val="tx2"/>
          </a:solidFill>
          <a:ln w="15875" cap="flat">
            <a:noFill/>
            <a:prstDash val="sysDash"/>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39" name="TextBox 38">
            <a:extLst>
              <a:ext uri="{FF2B5EF4-FFF2-40B4-BE49-F238E27FC236}">
                <a16:creationId xmlns:a16="http://schemas.microsoft.com/office/drawing/2014/main" id="{7D5296D3-B651-4101-BC36-9B090B8B533F}"/>
              </a:ext>
            </a:extLst>
          </p:cNvPr>
          <p:cNvSpPr txBox="1"/>
          <p:nvPr/>
        </p:nvSpPr>
        <p:spPr>
          <a:xfrm>
            <a:off x="8965162" y="5114355"/>
            <a:ext cx="2428054" cy="707886"/>
          </a:xfrm>
          <a:prstGeom prst="rect">
            <a:avLst/>
          </a:prstGeom>
          <a:solidFill>
            <a:srgbClr val="203864"/>
          </a:solidFill>
          <a:effectLst>
            <a:outerShdw blurRad="50800" dist="38100" dir="2700000" algn="tl" rotWithShape="0">
              <a:prstClr val="black">
                <a:alpha val="40000"/>
              </a:prstClr>
            </a:outerShdw>
          </a:effectLst>
        </p:spPr>
        <p:txBody>
          <a:bodyPr wrap="square" rtlCol="0">
            <a:spAutoFit/>
          </a:bodyPr>
          <a:lstStyle/>
          <a:p>
            <a:pPr algn="ctr"/>
            <a:r>
              <a:rPr lang="en-US" sz="2000" b="1" spc="450" dirty="0">
                <a:solidFill>
                  <a:schemeClr val="bg1"/>
                </a:solidFill>
                <a:effectLst>
                  <a:outerShdw blurRad="38100" dist="38100" dir="2700000" algn="tl">
                    <a:srgbClr val="000000">
                      <a:alpha val="43137"/>
                    </a:srgbClr>
                  </a:outerShdw>
                </a:effectLst>
              </a:rPr>
              <a:t>EXPERIENCES/PERSON</a:t>
            </a:r>
          </a:p>
        </p:txBody>
      </p:sp>
      <p:sp>
        <p:nvSpPr>
          <p:cNvPr id="40" name="TextBox 39">
            <a:extLst>
              <a:ext uri="{FF2B5EF4-FFF2-40B4-BE49-F238E27FC236}">
                <a16:creationId xmlns:a16="http://schemas.microsoft.com/office/drawing/2014/main" id="{1874A2FB-3726-44EA-98A9-52BD0068FEDF}"/>
              </a:ext>
            </a:extLst>
          </p:cNvPr>
          <p:cNvSpPr txBox="1"/>
          <p:nvPr/>
        </p:nvSpPr>
        <p:spPr>
          <a:xfrm>
            <a:off x="183001" y="5114355"/>
            <a:ext cx="2291698" cy="707886"/>
          </a:xfrm>
          <a:prstGeom prst="rect">
            <a:avLst/>
          </a:prstGeom>
          <a:solidFill>
            <a:srgbClr val="203864"/>
          </a:solidFill>
          <a:effectLst/>
        </p:spPr>
        <p:txBody>
          <a:bodyPr wrap="square" rtlCol="0">
            <a:spAutoFit/>
          </a:bodyPr>
          <a:lstStyle/>
          <a:p>
            <a:pPr algn="ctr"/>
            <a:r>
              <a:rPr lang="en-US" sz="2000" b="1" spc="450" dirty="0">
                <a:solidFill>
                  <a:schemeClr val="bg1"/>
                </a:solidFill>
                <a:effectLst>
                  <a:outerShdw blurRad="38100" dist="38100" dir="2700000" algn="tl">
                    <a:srgbClr val="000000">
                      <a:alpha val="43137"/>
                    </a:srgbClr>
                  </a:outerShdw>
                </a:effectLst>
              </a:rPr>
              <a:t>WALK</a:t>
            </a:r>
          </a:p>
          <a:p>
            <a:pPr algn="ctr"/>
            <a:r>
              <a:rPr lang="en-US" sz="2000" b="1" spc="450" dirty="0">
                <a:solidFill>
                  <a:schemeClr val="bg1"/>
                </a:solidFill>
                <a:effectLst>
                  <a:outerShdw blurRad="38100" dist="38100" dir="2700000" algn="tl">
                    <a:srgbClr val="000000">
                      <a:alpha val="43137"/>
                    </a:srgbClr>
                  </a:outerShdw>
                </a:effectLst>
              </a:rPr>
              <a:t>NETWORK</a:t>
            </a:r>
          </a:p>
        </p:txBody>
      </p:sp>
      <p:grpSp>
        <p:nvGrpSpPr>
          <p:cNvPr id="2" name="Group 1">
            <a:extLst>
              <a:ext uri="{FF2B5EF4-FFF2-40B4-BE49-F238E27FC236}">
                <a16:creationId xmlns:a16="http://schemas.microsoft.com/office/drawing/2014/main" id="{52FCE7BA-E39C-4A4D-B221-D8AB1576AD45}"/>
              </a:ext>
            </a:extLst>
          </p:cNvPr>
          <p:cNvGrpSpPr/>
          <p:nvPr/>
        </p:nvGrpSpPr>
        <p:grpSpPr>
          <a:xfrm>
            <a:off x="8965162" y="2443608"/>
            <a:ext cx="2517135" cy="1707563"/>
            <a:chOff x="9465287" y="918791"/>
            <a:chExt cx="1068473" cy="724826"/>
          </a:xfrm>
        </p:grpSpPr>
        <p:grpSp>
          <p:nvGrpSpPr>
            <p:cNvPr id="43" name="Group 42">
              <a:extLst>
                <a:ext uri="{FF2B5EF4-FFF2-40B4-BE49-F238E27FC236}">
                  <a16:creationId xmlns:a16="http://schemas.microsoft.com/office/drawing/2014/main" id="{185CBBAE-3E74-4F91-B103-134D1D0A0317}"/>
                </a:ext>
              </a:extLst>
            </p:cNvPr>
            <p:cNvGrpSpPr/>
            <p:nvPr/>
          </p:nvGrpSpPr>
          <p:grpSpPr>
            <a:xfrm>
              <a:off x="9465287" y="1037490"/>
              <a:ext cx="1068473" cy="606127"/>
              <a:chOff x="8186469" y="2758847"/>
              <a:chExt cx="3269410" cy="1854682"/>
            </a:xfrm>
          </p:grpSpPr>
          <p:sp>
            <p:nvSpPr>
              <p:cNvPr id="44" name="Rectangle 21">
                <a:extLst>
                  <a:ext uri="{FF2B5EF4-FFF2-40B4-BE49-F238E27FC236}">
                    <a16:creationId xmlns:a16="http://schemas.microsoft.com/office/drawing/2014/main" id="{51C8C86D-F7BF-4059-A2DA-D663AB073D79}"/>
                  </a:ext>
                </a:extLst>
              </p:cNvPr>
              <p:cNvSpPr/>
              <p:nvPr/>
            </p:nvSpPr>
            <p:spPr bwMode="auto">
              <a:xfrm>
                <a:off x="8186469" y="2871863"/>
                <a:ext cx="3269410" cy="1741666"/>
              </a:xfrm>
              <a:custGeom>
                <a:avLst/>
                <a:gdLst>
                  <a:gd name="connsiteX0" fmla="*/ 0 w 2590800"/>
                  <a:gd name="connsiteY0" fmla="*/ 0 h 990600"/>
                  <a:gd name="connsiteX1" fmla="*/ 2590800 w 2590800"/>
                  <a:gd name="connsiteY1" fmla="*/ 0 h 990600"/>
                  <a:gd name="connsiteX2" fmla="*/ 2590800 w 2590800"/>
                  <a:gd name="connsiteY2" fmla="*/ 990600 h 990600"/>
                  <a:gd name="connsiteX3" fmla="*/ 0 w 2590800"/>
                  <a:gd name="connsiteY3" fmla="*/ 990600 h 990600"/>
                  <a:gd name="connsiteX4" fmla="*/ 0 w 2590800"/>
                  <a:gd name="connsiteY4" fmla="*/ 0 h 990600"/>
                  <a:gd name="connsiteX0" fmla="*/ 0 w 2590800"/>
                  <a:gd name="connsiteY0" fmla="*/ 0 h 1273404"/>
                  <a:gd name="connsiteX1" fmla="*/ 2590800 w 2590800"/>
                  <a:gd name="connsiteY1" fmla="*/ 0 h 1273404"/>
                  <a:gd name="connsiteX2" fmla="*/ 1912070 w 2590800"/>
                  <a:gd name="connsiteY2" fmla="*/ 1273404 h 1273404"/>
                  <a:gd name="connsiteX3" fmla="*/ 0 w 2590800"/>
                  <a:gd name="connsiteY3" fmla="*/ 990600 h 1273404"/>
                  <a:gd name="connsiteX4" fmla="*/ 0 w 2590800"/>
                  <a:gd name="connsiteY4" fmla="*/ 0 h 1273404"/>
                  <a:gd name="connsiteX0" fmla="*/ 754145 w 2590800"/>
                  <a:gd name="connsiteY0" fmla="*/ 0 h 1641049"/>
                  <a:gd name="connsiteX1" fmla="*/ 2590800 w 2590800"/>
                  <a:gd name="connsiteY1" fmla="*/ 367645 h 1641049"/>
                  <a:gd name="connsiteX2" fmla="*/ 1912070 w 2590800"/>
                  <a:gd name="connsiteY2" fmla="*/ 1641049 h 1641049"/>
                  <a:gd name="connsiteX3" fmla="*/ 0 w 2590800"/>
                  <a:gd name="connsiteY3" fmla="*/ 1358245 h 1641049"/>
                  <a:gd name="connsiteX4" fmla="*/ 754145 w 2590800"/>
                  <a:gd name="connsiteY4" fmla="*/ 0 h 1641049"/>
                  <a:gd name="connsiteX0" fmla="*/ 754145 w 2515386"/>
                  <a:gd name="connsiteY0" fmla="*/ 0 h 1641049"/>
                  <a:gd name="connsiteX1" fmla="*/ 2515386 w 2515386"/>
                  <a:gd name="connsiteY1" fmla="*/ 895546 h 1641049"/>
                  <a:gd name="connsiteX2" fmla="*/ 1912070 w 2515386"/>
                  <a:gd name="connsiteY2" fmla="*/ 1641049 h 1641049"/>
                  <a:gd name="connsiteX3" fmla="*/ 0 w 2515386"/>
                  <a:gd name="connsiteY3" fmla="*/ 1358245 h 1641049"/>
                  <a:gd name="connsiteX4" fmla="*/ 754145 w 2515386"/>
                  <a:gd name="connsiteY4" fmla="*/ 0 h 1641049"/>
                  <a:gd name="connsiteX0" fmla="*/ 754145 w 2515386"/>
                  <a:gd name="connsiteY0" fmla="*/ 0 h 2036975"/>
                  <a:gd name="connsiteX1" fmla="*/ 2515386 w 2515386"/>
                  <a:gd name="connsiteY1" fmla="*/ 895546 h 2036975"/>
                  <a:gd name="connsiteX2" fmla="*/ 1638693 w 2515386"/>
                  <a:gd name="connsiteY2" fmla="*/ 2036975 h 2036975"/>
                  <a:gd name="connsiteX3" fmla="*/ 0 w 2515386"/>
                  <a:gd name="connsiteY3" fmla="*/ 1358245 h 2036975"/>
                  <a:gd name="connsiteX4" fmla="*/ 754145 w 2515386"/>
                  <a:gd name="connsiteY4" fmla="*/ 0 h 2036975"/>
                  <a:gd name="connsiteX0" fmla="*/ 914401 w 2515386"/>
                  <a:gd name="connsiteY0" fmla="*/ 0 h 1546781"/>
                  <a:gd name="connsiteX1" fmla="*/ 2515386 w 2515386"/>
                  <a:gd name="connsiteY1" fmla="*/ 405352 h 1546781"/>
                  <a:gd name="connsiteX2" fmla="*/ 1638693 w 2515386"/>
                  <a:gd name="connsiteY2" fmla="*/ 1546781 h 1546781"/>
                  <a:gd name="connsiteX3" fmla="*/ 0 w 2515386"/>
                  <a:gd name="connsiteY3" fmla="*/ 868051 h 1546781"/>
                  <a:gd name="connsiteX4" fmla="*/ 914401 w 2515386"/>
                  <a:gd name="connsiteY4" fmla="*/ 0 h 1546781"/>
                  <a:gd name="connsiteX0" fmla="*/ 1008669 w 2515386"/>
                  <a:gd name="connsiteY0" fmla="*/ 0 h 1659903"/>
                  <a:gd name="connsiteX1" fmla="*/ 2515386 w 2515386"/>
                  <a:gd name="connsiteY1" fmla="*/ 518474 h 1659903"/>
                  <a:gd name="connsiteX2" fmla="*/ 1638693 w 2515386"/>
                  <a:gd name="connsiteY2" fmla="*/ 1659903 h 1659903"/>
                  <a:gd name="connsiteX3" fmla="*/ 0 w 2515386"/>
                  <a:gd name="connsiteY3" fmla="*/ 981173 h 1659903"/>
                  <a:gd name="connsiteX4" fmla="*/ 1008669 w 2515386"/>
                  <a:gd name="connsiteY4" fmla="*/ 0 h 1659903"/>
                  <a:gd name="connsiteX0" fmla="*/ 1376315 w 2883032"/>
                  <a:gd name="connsiteY0" fmla="*/ 0 h 1659903"/>
                  <a:gd name="connsiteX1" fmla="*/ 2883032 w 2883032"/>
                  <a:gd name="connsiteY1" fmla="*/ 518474 h 1659903"/>
                  <a:gd name="connsiteX2" fmla="*/ 2006339 w 2883032"/>
                  <a:gd name="connsiteY2" fmla="*/ 1659903 h 1659903"/>
                  <a:gd name="connsiteX3" fmla="*/ 0 w 2883032"/>
                  <a:gd name="connsiteY3" fmla="*/ 1132002 h 1659903"/>
                  <a:gd name="connsiteX4" fmla="*/ 1376315 w 2883032"/>
                  <a:gd name="connsiteY4" fmla="*/ 0 h 1659903"/>
                  <a:gd name="connsiteX0" fmla="*/ 1376315 w 2883032"/>
                  <a:gd name="connsiteY0" fmla="*/ 0 h 2008695"/>
                  <a:gd name="connsiteX1" fmla="*/ 2883032 w 2883032"/>
                  <a:gd name="connsiteY1" fmla="*/ 518474 h 2008695"/>
                  <a:gd name="connsiteX2" fmla="*/ 1940352 w 2883032"/>
                  <a:gd name="connsiteY2" fmla="*/ 2008695 h 2008695"/>
                  <a:gd name="connsiteX3" fmla="*/ 0 w 2883032"/>
                  <a:gd name="connsiteY3" fmla="*/ 1132002 h 2008695"/>
                  <a:gd name="connsiteX4" fmla="*/ 1376315 w 2883032"/>
                  <a:gd name="connsiteY4" fmla="*/ 0 h 2008695"/>
                  <a:gd name="connsiteX0" fmla="*/ 1376315 w 3212970"/>
                  <a:gd name="connsiteY0" fmla="*/ 0 h 2008695"/>
                  <a:gd name="connsiteX1" fmla="*/ 3212970 w 3212970"/>
                  <a:gd name="connsiteY1" fmla="*/ 490194 h 2008695"/>
                  <a:gd name="connsiteX2" fmla="*/ 1940352 w 3212970"/>
                  <a:gd name="connsiteY2" fmla="*/ 2008695 h 2008695"/>
                  <a:gd name="connsiteX3" fmla="*/ 0 w 3212970"/>
                  <a:gd name="connsiteY3" fmla="*/ 1132002 h 2008695"/>
                  <a:gd name="connsiteX4" fmla="*/ 1376315 w 3212970"/>
                  <a:gd name="connsiteY4" fmla="*/ 0 h 2008695"/>
                  <a:gd name="connsiteX0" fmla="*/ 1376315 w 3263829"/>
                  <a:gd name="connsiteY0" fmla="*/ 0 h 2008695"/>
                  <a:gd name="connsiteX1" fmla="*/ 3263829 w 3263829"/>
                  <a:gd name="connsiteY1" fmla="*/ 813704 h 2008695"/>
                  <a:gd name="connsiteX2" fmla="*/ 1940352 w 3263829"/>
                  <a:gd name="connsiteY2" fmla="*/ 2008695 h 2008695"/>
                  <a:gd name="connsiteX3" fmla="*/ 0 w 3263829"/>
                  <a:gd name="connsiteY3" fmla="*/ 1132002 h 2008695"/>
                  <a:gd name="connsiteX4" fmla="*/ 1376315 w 3263829"/>
                  <a:gd name="connsiteY4" fmla="*/ 0 h 2008695"/>
                  <a:gd name="connsiteX0" fmla="*/ 1376315 w 3263829"/>
                  <a:gd name="connsiteY0" fmla="*/ 0 h 1979285"/>
                  <a:gd name="connsiteX1" fmla="*/ 3263829 w 3263829"/>
                  <a:gd name="connsiteY1" fmla="*/ 813704 h 1979285"/>
                  <a:gd name="connsiteX2" fmla="*/ 1864065 w 3263829"/>
                  <a:gd name="connsiteY2" fmla="*/ 1979285 h 1979285"/>
                  <a:gd name="connsiteX3" fmla="*/ 0 w 3263829"/>
                  <a:gd name="connsiteY3" fmla="*/ 1132002 h 1979285"/>
                  <a:gd name="connsiteX4" fmla="*/ 1376315 w 3263829"/>
                  <a:gd name="connsiteY4" fmla="*/ 0 h 1979285"/>
                  <a:gd name="connsiteX0" fmla="*/ 1376315 w 3196018"/>
                  <a:gd name="connsiteY0" fmla="*/ 0 h 1979285"/>
                  <a:gd name="connsiteX1" fmla="*/ 3196018 w 3196018"/>
                  <a:gd name="connsiteY1" fmla="*/ 784293 h 1979285"/>
                  <a:gd name="connsiteX2" fmla="*/ 1864065 w 3196018"/>
                  <a:gd name="connsiteY2" fmla="*/ 1979285 h 1979285"/>
                  <a:gd name="connsiteX3" fmla="*/ 0 w 3196018"/>
                  <a:gd name="connsiteY3" fmla="*/ 1132002 h 1979285"/>
                  <a:gd name="connsiteX4" fmla="*/ 1376315 w 3196018"/>
                  <a:gd name="connsiteY4" fmla="*/ 0 h 1979285"/>
                  <a:gd name="connsiteX0" fmla="*/ 1376315 w 3196018"/>
                  <a:gd name="connsiteY0" fmla="*/ 0 h 1959679"/>
                  <a:gd name="connsiteX1" fmla="*/ 3196018 w 3196018"/>
                  <a:gd name="connsiteY1" fmla="*/ 784293 h 1959679"/>
                  <a:gd name="connsiteX2" fmla="*/ 1796254 w 3196018"/>
                  <a:gd name="connsiteY2" fmla="*/ 1959679 h 1959679"/>
                  <a:gd name="connsiteX3" fmla="*/ 0 w 3196018"/>
                  <a:gd name="connsiteY3" fmla="*/ 1132002 h 1959679"/>
                  <a:gd name="connsiteX4" fmla="*/ 1376315 w 3196018"/>
                  <a:gd name="connsiteY4" fmla="*/ 0 h 1959679"/>
                  <a:gd name="connsiteX0" fmla="*/ 1376315 w 3196018"/>
                  <a:gd name="connsiteY0" fmla="*/ 0 h 1959679"/>
                  <a:gd name="connsiteX1" fmla="*/ 3196018 w 3196018"/>
                  <a:gd name="connsiteY1" fmla="*/ 784293 h 1959679"/>
                  <a:gd name="connsiteX2" fmla="*/ 1796254 w 3196018"/>
                  <a:gd name="connsiteY2" fmla="*/ 1959679 h 1959679"/>
                  <a:gd name="connsiteX3" fmla="*/ 17387 w 3196018"/>
                  <a:gd name="connsiteY3" fmla="*/ 1147824 h 1959679"/>
                  <a:gd name="connsiteX4" fmla="*/ 0 w 3196018"/>
                  <a:gd name="connsiteY4" fmla="*/ 1132002 h 1959679"/>
                  <a:gd name="connsiteX5" fmla="*/ 1376315 w 3196018"/>
                  <a:gd name="connsiteY5" fmla="*/ 0 h 1959679"/>
                  <a:gd name="connsiteX0" fmla="*/ 1333933 w 3196018"/>
                  <a:gd name="connsiteY0" fmla="*/ 0 h 1989089"/>
                  <a:gd name="connsiteX1" fmla="*/ 3196018 w 3196018"/>
                  <a:gd name="connsiteY1" fmla="*/ 813703 h 1989089"/>
                  <a:gd name="connsiteX2" fmla="*/ 1796254 w 3196018"/>
                  <a:gd name="connsiteY2" fmla="*/ 1989089 h 1989089"/>
                  <a:gd name="connsiteX3" fmla="*/ 17387 w 3196018"/>
                  <a:gd name="connsiteY3" fmla="*/ 1177234 h 1989089"/>
                  <a:gd name="connsiteX4" fmla="*/ 0 w 3196018"/>
                  <a:gd name="connsiteY4" fmla="*/ 1161412 h 1989089"/>
                  <a:gd name="connsiteX5" fmla="*/ 1333933 w 3196018"/>
                  <a:gd name="connsiteY5" fmla="*/ 0 h 1989089"/>
                  <a:gd name="connsiteX0" fmla="*/ 1359362 w 3221447"/>
                  <a:gd name="connsiteY0" fmla="*/ 0 h 1989089"/>
                  <a:gd name="connsiteX1" fmla="*/ 3221447 w 3221447"/>
                  <a:gd name="connsiteY1" fmla="*/ 813703 h 1989089"/>
                  <a:gd name="connsiteX2" fmla="*/ 1821683 w 3221447"/>
                  <a:gd name="connsiteY2" fmla="*/ 1989089 h 1989089"/>
                  <a:gd name="connsiteX3" fmla="*/ 42816 w 3221447"/>
                  <a:gd name="connsiteY3" fmla="*/ 1177234 h 1989089"/>
                  <a:gd name="connsiteX4" fmla="*/ 0 w 3221447"/>
                  <a:gd name="connsiteY4" fmla="*/ 1141806 h 1989089"/>
                  <a:gd name="connsiteX5" fmla="*/ 1359362 w 3221447"/>
                  <a:gd name="connsiteY5" fmla="*/ 0 h 1989089"/>
                  <a:gd name="connsiteX0" fmla="*/ 1316546 w 3178631"/>
                  <a:gd name="connsiteY0" fmla="*/ 0 h 1989089"/>
                  <a:gd name="connsiteX1" fmla="*/ 3178631 w 3178631"/>
                  <a:gd name="connsiteY1" fmla="*/ 813703 h 1989089"/>
                  <a:gd name="connsiteX2" fmla="*/ 1778867 w 3178631"/>
                  <a:gd name="connsiteY2" fmla="*/ 1989089 h 1989089"/>
                  <a:gd name="connsiteX3" fmla="*/ 0 w 3178631"/>
                  <a:gd name="connsiteY3" fmla="*/ 1177234 h 1989089"/>
                  <a:gd name="connsiteX4" fmla="*/ 1316546 w 3178631"/>
                  <a:gd name="connsiteY4" fmla="*/ 0 h 1989089"/>
                  <a:gd name="connsiteX0" fmla="*/ 1358928 w 3221013"/>
                  <a:gd name="connsiteY0" fmla="*/ 0 h 1989089"/>
                  <a:gd name="connsiteX1" fmla="*/ 3221013 w 3221013"/>
                  <a:gd name="connsiteY1" fmla="*/ 813703 h 1989089"/>
                  <a:gd name="connsiteX2" fmla="*/ 1821249 w 3221013"/>
                  <a:gd name="connsiteY2" fmla="*/ 1989089 h 1989089"/>
                  <a:gd name="connsiteX3" fmla="*/ 0 w 3221013"/>
                  <a:gd name="connsiteY3" fmla="*/ 1138020 h 1989089"/>
                  <a:gd name="connsiteX4" fmla="*/ 1358928 w 3221013"/>
                  <a:gd name="connsiteY4" fmla="*/ 0 h 1989089"/>
                  <a:gd name="connsiteX0" fmla="*/ 1350451 w 3212536"/>
                  <a:gd name="connsiteY0" fmla="*/ 0 h 1989089"/>
                  <a:gd name="connsiteX1" fmla="*/ 3212536 w 3212536"/>
                  <a:gd name="connsiteY1" fmla="*/ 813703 h 1989089"/>
                  <a:gd name="connsiteX2" fmla="*/ 1812772 w 3212536"/>
                  <a:gd name="connsiteY2" fmla="*/ 1989089 h 1989089"/>
                  <a:gd name="connsiteX3" fmla="*/ 0 w 3212536"/>
                  <a:gd name="connsiteY3" fmla="*/ 1138020 h 1989089"/>
                  <a:gd name="connsiteX4" fmla="*/ 1350451 w 3212536"/>
                  <a:gd name="connsiteY4" fmla="*/ 0 h 1989089"/>
                  <a:gd name="connsiteX0" fmla="*/ 1375880 w 3212536"/>
                  <a:gd name="connsiteY0" fmla="*/ 0 h 1979286"/>
                  <a:gd name="connsiteX1" fmla="*/ 3212536 w 3212536"/>
                  <a:gd name="connsiteY1" fmla="*/ 803900 h 1979286"/>
                  <a:gd name="connsiteX2" fmla="*/ 1812772 w 3212536"/>
                  <a:gd name="connsiteY2" fmla="*/ 1979286 h 1979286"/>
                  <a:gd name="connsiteX3" fmla="*/ 0 w 3212536"/>
                  <a:gd name="connsiteY3" fmla="*/ 1128217 h 1979286"/>
                  <a:gd name="connsiteX4" fmla="*/ 1375880 w 3212536"/>
                  <a:gd name="connsiteY4" fmla="*/ 0 h 197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2536" h="1979286">
                    <a:moveTo>
                      <a:pt x="1375880" y="0"/>
                    </a:moveTo>
                    <a:lnTo>
                      <a:pt x="3212536" y="803900"/>
                    </a:lnTo>
                    <a:lnTo>
                      <a:pt x="1812772" y="1979286"/>
                    </a:lnTo>
                    <a:lnTo>
                      <a:pt x="0" y="1128217"/>
                    </a:lnTo>
                    <a:lnTo>
                      <a:pt x="1375880" y="0"/>
                    </a:lnTo>
                    <a:close/>
                  </a:path>
                </a:pathLst>
              </a:custGeom>
              <a:solidFill>
                <a:schemeClr val="bg1">
                  <a:lumMod val="85000"/>
                </a:schemeClr>
              </a:solidFill>
              <a:ln w="15875" cap="flat">
                <a:noFill/>
                <a:prstDash val="sysDash"/>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grpSp>
            <p:nvGrpSpPr>
              <p:cNvPr id="45" name="Group 44">
                <a:extLst>
                  <a:ext uri="{FF2B5EF4-FFF2-40B4-BE49-F238E27FC236}">
                    <a16:creationId xmlns:a16="http://schemas.microsoft.com/office/drawing/2014/main" id="{D181C0BA-ABC7-4AED-8586-37EEA158069C}"/>
                  </a:ext>
                </a:extLst>
              </p:cNvPr>
              <p:cNvGrpSpPr/>
              <p:nvPr/>
            </p:nvGrpSpPr>
            <p:grpSpPr>
              <a:xfrm>
                <a:off x="8447026" y="2924313"/>
                <a:ext cx="2677729" cy="1535900"/>
                <a:chOff x="8447026" y="2924313"/>
                <a:chExt cx="2677729" cy="1535900"/>
              </a:xfrm>
            </p:grpSpPr>
            <p:cxnSp>
              <p:nvCxnSpPr>
                <p:cNvPr id="53" name="Straight Connector 52">
                  <a:extLst>
                    <a:ext uri="{FF2B5EF4-FFF2-40B4-BE49-F238E27FC236}">
                      <a16:creationId xmlns:a16="http://schemas.microsoft.com/office/drawing/2014/main" id="{C0DAEE05-6A1F-4C1E-B56A-34171F87FA6D}"/>
                    </a:ext>
                  </a:extLst>
                </p:cNvPr>
                <p:cNvCxnSpPr>
                  <a:cxnSpLocks/>
                </p:cNvCxnSpPr>
                <p:nvPr/>
              </p:nvCxnSpPr>
              <p:spPr>
                <a:xfrm flipV="1">
                  <a:off x="8447026" y="2924313"/>
                  <a:ext cx="1384317" cy="100937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6379A61-898A-4F3E-A718-6C5D2D254064}"/>
                    </a:ext>
                  </a:extLst>
                </p:cNvPr>
                <p:cNvCxnSpPr>
                  <a:cxnSpLocks/>
                </p:cNvCxnSpPr>
                <p:nvPr/>
              </p:nvCxnSpPr>
              <p:spPr>
                <a:xfrm flipV="1">
                  <a:off x="8701759" y="3035393"/>
                  <a:ext cx="1384317" cy="100937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24DD3EE-04DA-4831-B957-B93293984113}"/>
                    </a:ext>
                  </a:extLst>
                </p:cNvPr>
                <p:cNvCxnSpPr>
                  <a:cxnSpLocks/>
                </p:cNvCxnSpPr>
                <p:nvPr/>
              </p:nvCxnSpPr>
              <p:spPr>
                <a:xfrm flipV="1">
                  <a:off x="8945430" y="3148331"/>
                  <a:ext cx="1384317" cy="100937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F9FDB62-E724-42F0-BC7E-FF178AAAAEC5}"/>
                    </a:ext>
                  </a:extLst>
                </p:cNvPr>
                <p:cNvCxnSpPr>
                  <a:cxnSpLocks/>
                </p:cNvCxnSpPr>
                <p:nvPr/>
              </p:nvCxnSpPr>
              <p:spPr>
                <a:xfrm flipV="1">
                  <a:off x="9188173" y="3234595"/>
                  <a:ext cx="1384317" cy="100937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7968FA1-7F6D-4663-8FA8-C4975AE3B26B}"/>
                    </a:ext>
                  </a:extLst>
                </p:cNvPr>
                <p:cNvCxnSpPr>
                  <a:cxnSpLocks/>
                </p:cNvCxnSpPr>
                <p:nvPr/>
              </p:nvCxnSpPr>
              <p:spPr>
                <a:xfrm flipV="1">
                  <a:off x="9442906" y="3349644"/>
                  <a:ext cx="1384317" cy="100937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08F8DEF-E5C5-4C8B-B229-2E25D50D290C}"/>
                    </a:ext>
                  </a:extLst>
                </p:cNvPr>
                <p:cNvCxnSpPr>
                  <a:cxnSpLocks/>
                </p:cNvCxnSpPr>
                <p:nvPr/>
              </p:nvCxnSpPr>
              <p:spPr>
                <a:xfrm flipV="1">
                  <a:off x="9740438" y="3450839"/>
                  <a:ext cx="1384317" cy="100937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788C846F-3ABC-49A0-BF7C-0B4795B9FDBD}"/>
                  </a:ext>
                </a:extLst>
              </p:cNvPr>
              <p:cNvGrpSpPr/>
              <p:nvPr/>
            </p:nvGrpSpPr>
            <p:grpSpPr>
              <a:xfrm rot="14400000">
                <a:off x="9009784" y="2679979"/>
                <a:ext cx="1551417" cy="2055133"/>
                <a:chOff x="8447026" y="2924313"/>
                <a:chExt cx="1551417" cy="2055133"/>
              </a:xfrm>
            </p:grpSpPr>
            <p:cxnSp>
              <p:nvCxnSpPr>
                <p:cNvPr id="48" name="Straight Connector 47">
                  <a:extLst>
                    <a:ext uri="{FF2B5EF4-FFF2-40B4-BE49-F238E27FC236}">
                      <a16:creationId xmlns:a16="http://schemas.microsoft.com/office/drawing/2014/main" id="{1DDB4A77-32A7-4CE5-9A34-1A1EE8684AE2}"/>
                    </a:ext>
                  </a:extLst>
                </p:cNvPr>
                <p:cNvCxnSpPr>
                  <a:cxnSpLocks/>
                </p:cNvCxnSpPr>
                <p:nvPr/>
              </p:nvCxnSpPr>
              <p:spPr>
                <a:xfrm flipV="1">
                  <a:off x="8447026" y="2924313"/>
                  <a:ext cx="1384317" cy="100937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17A44A4-1376-47CA-99A9-E62758B48502}"/>
                    </a:ext>
                  </a:extLst>
                </p:cNvPr>
                <p:cNvCxnSpPr>
                  <a:cxnSpLocks/>
                </p:cNvCxnSpPr>
                <p:nvPr/>
              </p:nvCxnSpPr>
              <p:spPr>
                <a:xfrm flipV="1">
                  <a:off x="8525616" y="3195629"/>
                  <a:ext cx="1384317" cy="100937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0879A64-51D4-4E2F-B508-3716B1882657}"/>
                    </a:ext>
                  </a:extLst>
                </p:cNvPr>
                <p:cNvCxnSpPr>
                  <a:cxnSpLocks/>
                </p:cNvCxnSpPr>
                <p:nvPr/>
              </p:nvCxnSpPr>
              <p:spPr>
                <a:xfrm flipV="1">
                  <a:off x="8538296" y="3469669"/>
                  <a:ext cx="1384317" cy="100937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54602B8-FB6F-4D63-8694-0F971F180AE8}"/>
                    </a:ext>
                  </a:extLst>
                </p:cNvPr>
                <p:cNvCxnSpPr>
                  <a:cxnSpLocks/>
                </p:cNvCxnSpPr>
                <p:nvPr/>
              </p:nvCxnSpPr>
              <p:spPr>
                <a:xfrm flipV="1">
                  <a:off x="8552493" y="3735820"/>
                  <a:ext cx="1384317" cy="100937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0BA2FA8-87EC-45E2-BC59-634AE69816FA}"/>
                    </a:ext>
                  </a:extLst>
                </p:cNvPr>
                <p:cNvCxnSpPr>
                  <a:cxnSpLocks/>
                </p:cNvCxnSpPr>
                <p:nvPr/>
              </p:nvCxnSpPr>
              <p:spPr>
                <a:xfrm flipV="1">
                  <a:off x="8614126" y="3970072"/>
                  <a:ext cx="1384317" cy="100937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47" name="Oval 46">
                <a:extLst>
                  <a:ext uri="{FF2B5EF4-FFF2-40B4-BE49-F238E27FC236}">
                    <a16:creationId xmlns:a16="http://schemas.microsoft.com/office/drawing/2014/main" id="{D77EC49C-1F34-4824-8FA3-634C34E9E0F1}"/>
                  </a:ext>
                </a:extLst>
              </p:cNvPr>
              <p:cNvSpPr/>
              <p:nvPr/>
            </p:nvSpPr>
            <p:spPr bwMode="auto">
              <a:xfrm>
                <a:off x="10302582" y="2758847"/>
                <a:ext cx="372875" cy="399860"/>
              </a:xfrm>
              <a:prstGeom prst="ellipse">
                <a:avLst/>
              </a:prstGeom>
              <a:solidFill>
                <a:schemeClr val="bg1"/>
              </a:solidFill>
              <a:ln w="15875" cap="flat">
                <a:noFill/>
                <a:prstDash val="sysDash"/>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grpSp>
        <p:grpSp>
          <p:nvGrpSpPr>
            <p:cNvPr id="59" name="Group 58">
              <a:extLst>
                <a:ext uri="{FF2B5EF4-FFF2-40B4-BE49-F238E27FC236}">
                  <a16:creationId xmlns:a16="http://schemas.microsoft.com/office/drawing/2014/main" id="{2040EFDC-CB2E-49B1-927D-F7F6CF446086}"/>
                </a:ext>
              </a:extLst>
            </p:cNvPr>
            <p:cNvGrpSpPr/>
            <p:nvPr/>
          </p:nvGrpSpPr>
          <p:grpSpPr>
            <a:xfrm>
              <a:off x="9646445" y="918791"/>
              <a:ext cx="669950" cy="587095"/>
              <a:chOff x="9646445" y="918791"/>
              <a:chExt cx="669950" cy="587095"/>
            </a:xfrm>
          </p:grpSpPr>
          <p:sp>
            <p:nvSpPr>
              <p:cNvPr id="60" name="Graphic 77" descr="Deciduous tree">
                <a:extLst>
                  <a:ext uri="{FF2B5EF4-FFF2-40B4-BE49-F238E27FC236}">
                    <a16:creationId xmlns:a16="http://schemas.microsoft.com/office/drawing/2014/main" id="{DF5E1484-FB60-49BE-91FF-817FE0EB3414}"/>
                  </a:ext>
                </a:extLst>
              </p:cNvPr>
              <p:cNvSpPr/>
              <p:nvPr/>
            </p:nvSpPr>
            <p:spPr>
              <a:xfrm>
                <a:off x="9886488" y="918791"/>
                <a:ext cx="275658" cy="281960"/>
              </a:xfrm>
              <a:custGeom>
                <a:avLst/>
                <a:gdLst>
                  <a:gd name="connsiteX0" fmla="*/ 422864 w 466667"/>
                  <a:gd name="connsiteY0" fmla="*/ 150502 h 477336"/>
                  <a:gd name="connsiteX1" fmla="*/ 381308 w 466667"/>
                  <a:gd name="connsiteY1" fmla="*/ 97152 h 477336"/>
                  <a:gd name="connsiteX2" fmla="*/ 381308 w 466667"/>
                  <a:gd name="connsiteY2" fmla="*/ 92098 h 477336"/>
                  <a:gd name="connsiteX3" fmla="*/ 311673 w 466667"/>
                  <a:gd name="connsiteY3" fmla="*/ 22463 h 477336"/>
                  <a:gd name="connsiteX4" fmla="*/ 279663 w 466667"/>
                  <a:gd name="connsiteY4" fmla="*/ 30325 h 477336"/>
                  <a:gd name="connsiteX5" fmla="*/ 221821 w 466667"/>
                  <a:gd name="connsiteY5" fmla="*/ 0 h 477336"/>
                  <a:gd name="connsiteX6" fmla="*/ 154994 w 466667"/>
                  <a:gd name="connsiteY6" fmla="*/ 48295 h 477336"/>
                  <a:gd name="connsiteX7" fmla="*/ 120738 w 466667"/>
                  <a:gd name="connsiteY7" fmla="*/ 39310 h 477336"/>
                  <a:gd name="connsiteX8" fmla="*/ 50542 w 466667"/>
                  <a:gd name="connsiteY8" fmla="*/ 109507 h 477336"/>
                  <a:gd name="connsiteX9" fmla="*/ 62896 w 466667"/>
                  <a:gd name="connsiteY9" fmla="*/ 148817 h 477336"/>
                  <a:gd name="connsiteX10" fmla="*/ 0 w 466667"/>
                  <a:gd name="connsiteY10" fmla="*/ 230245 h 477336"/>
                  <a:gd name="connsiteX11" fmla="*/ 84236 w 466667"/>
                  <a:gd name="connsiteY11" fmla="*/ 314481 h 477336"/>
                  <a:gd name="connsiteX12" fmla="*/ 104453 w 466667"/>
                  <a:gd name="connsiteY12" fmla="*/ 312235 h 477336"/>
                  <a:gd name="connsiteX13" fmla="*/ 193743 w 466667"/>
                  <a:gd name="connsiteY13" fmla="*/ 401525 h 477336"/>
                  <a:gd name="connsiteX14" fmla="*/ 191496 w 466667"/>
                  <a:gd name="connsiteY14" fmla="*/ 454874 h 477336"/>
                  <a:gd name="connsiteX15" fmla="*/ 188127 w 466667"/>
                  <a:gd name="connsiteY15" fmla="*/ 462736 h 477336"/>
                  <a:gd name="connsiteX16" fmla="*/ 183073 w 466667"/>
                  <a:gd name="connsiteY16" fmla="*/ 467790 h 477336"/>
                  <a:gd name="connsiteX17" fmla="*/ 187004 w 466667"/>
                  <a:gd name="connsiteY17" fmla="*/ 477337 h 477336"/>
                  <a:gd name="connsiteX18" fmla="*/ 248777 w 466667"/>
                  <a:gd name="connsiteY18" fmla="*/ 477337 h 477336"/>
                  <a:gd name="connsiteX19" fmla="*/ 253831 w 466667"/>
                  <a:gd name="connsiteY19" fmla="*/ 468913 h 477336"/>
                  <a:gd name="connsiteX20" fmla="*/ 249338 w 466667"/>
                  <a:gd name="connsiteY20" fmla="*/ 461613 h 477336"/>
                  <a:gd name="connsiteX21" fmla="*/ 245969 w 466667"/>
                  <a:gd name="connsiteY21" fmla="*/ 453751 h 477336"/>
                  <a:gd name="connsiteX22" fmla="*/ 243723 w 466667"/>
                  <a:gd name="connsiteY22" fmla="*/ 385801 h 477336"/>
                  <a:gd name="connsiteX23" fmla="*/ 244284 w 466667"/>
                  <a:gd name="connsiteY23" fmla="*/ 384677 h 477336"/>
                  <a:gd name="connsiteX24" fmla="*/ 304373 w 466667"/>
                  <a:gd name="connsiteY24" fmla="*/ 336944 h 477336"/>
                  <a:gd name="connsiteX25" fmla="*/ 377377 w 466667"/>
                  <a:gd name="connsiteY25" fmla="*/ 276855 h 477336"/>
                  <a:gd name="connsiteX26" fmla="*/ 399278 w 466667"/>
                  <a:gd name="connsiteY26" fmla="*/ 280786 h 477336"/>
                  <a:gd name="connsiteX27" fmla="*/ 466667 w 466667"/>
                  <a:gd name="connsiteY27" fmla="*/ 213398 h 477336"/>
                  <a:gd name="connsiteX28" fmla="*/ 422864 w 466667"/>
                  <a:gd name="connsiteY28" fmla="*/ 150502 h 477336"/>
                  <a:gd name="connsiteX29" fmla="*/ 220698 w 466667"/>
                  <a:gd name="connsiteY29" fmla="*/ 321781 h 477336"/>
                  <a:gd name="connsiteX30" fmla="*/ 208905 w 466667"/>
                  <a:gd name="connsiteY30" fmla="*/ 274609 h 477336"/>
                  <a:gd name="connsiteX31" fmla="*/ 247092 w 466667"/>
                  <a:gd name="connsiteY31" fmla="*/ 261693 h 477336"/>
                  <a:gd name="connsiteX32" fmla="*/ 220698 w 466667"/>
                  <a:gd name="connsiteY32" fmla="*/ 321781 h 477336"/>
                  <a:gd name="connsiteX33" fmla="*/ 135901 w 466667"/>
                  <a:gd name="connsiteY33" fmla="*/ 296511 h 477336"/>
                  <a:gd name="connsiteX34" fmla="*/ 160610 w 466667"/>
                  <a:gd name="connsiteY34" fmla="*/ 266186 h 477336"/>
                  <a:gd name="connsiteX35" fmla="*/ 176334 w 466667"/>
                  <a:gd name="connsiteY35" fmla="*/ 271801 h 477336"/>
                  <a:gd name="connsiteX36" fmla="*/ 193743 w 466667"/>
                  <a:gd name="connsiteY36" fmla="*/ 340875 h 477336"/>
                  <a:gd name="connsiteX37" fmla="*/ 135901 w 466667"/>
                  <a:gd name="connsiteY37" fmla="*/ 296511 h 477336"/>
                  <a:gd name="connsiteX38" fmla="*/ 291456 w 466667"/>
                  <a:gd name="connsiteY38" fmla="*/ 311673 h 477336"/>
                  <a:gd name="connsiteX39" fmla="*/ 244846 w 466667"/>
                  <a:gd name="connsiteY39" fmla="*/ 338067 h 477336"/>
                  <a:gd name="connsiteX40" fmla="*/ 285279 w 466667"/>
                  <a:gd name="connsiteY40" fmla="*/ 254954 h 477336"/>
                  <a:gd name="connsiteX41" fmla="*/ 334136 w 466667"/>
                  <a:gd name="connsiteY41" fmla="*/ 268993 h 477336"/>
                  <a:gd name="connsiteX42" fmla="*/ 349860 w 466667"/>
                  <a:gd name="connsiteY42" fmla="*/ 267309 h 477336"/>
                  <a:gd name="connsiteX43" fmla="*/ 291456 w 466667"/>
                  <a:gd name="connsiteY43" fmla="*/ 311673 h 47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66667" h="477336">
                    <a:moveTo>
                      <a:pt x="422864" y="150502"/>
                    </a:moveTo>
                    <a:cubicBezTo>
                      <a:pt x="416126" y="128039"/>
                      <a:pt x="401525" y="108945"/>
                      <a:pt x="381308" y="97152"/>
                    </a:cubicBezTo>
                    <a:cubicBezTo>
                      <a:pt x="381308" y="95467"/>
                      <a:pt x="381308" y="93783"/>
                      <a:pt x="381308" y="92098"/>
                    </a:cubicBezTo>
                    <a:cubicBezTo>
                      <a:pt x="381870" y="53911"/>
                      <a:pt x="350422" y="22463"/>
                      <a:pt x="311673" y="22463"/>
                    </a:cubicBezTo>
                    <a:cubicBezTo>
                      <a:pt x="299880" y="22463"/>
                      <a:pt x="289210" y="25271"/>
                      <a:pt x="279663" y="30325"/>
                    </a:cubicBezTo>
                    <a:cubicBezTo>
                      <a:pt x="266747" y="11793"/>
                      <a:pt x="245969" y="0"/>
                      <a:pt x="221821" y="0"/>
                    </a:cubicBezTo>
                    <a:cubicBezTo>
                      <a:pt x="190935" y="0"/>
                      <a:pt x="164541" y="20217"/>
                      <a:pt x="154994" y="48295"/>
                    </a:cubicBezTo>
                    <a:cubicBezTo>
                      <a:pt x="144886" y="42680"/>
                      <a:pt x="133093" y="39310"/>
                      <a:pt x="120738" y="39310"/>
                    </a:cubicBezTo>
                    <a:cubicBezTo>
                      <a:pt x="81990" y="39310"/>
                      <a:pt x="50542" y="70758"/>
                      <a:pt x="50542" y="109507"/>
                    </a:cubicBezTo>
                    <a:cubicBezTo>
                      <a:pt x="50542" y="124108"/>
                      <a:pt x="55034" y="137585"/>
                      <a:pt x="62896" y="148817"/>
                    </a:cubicBezTo>
                    <a:cubicBezTo>
                      <a:pt x="26394" y="158364"/>
                      <a:pt x="0" y="190935"/>
                      <a:pt x="0" y="230245"/>
                    </a:cubicBezTo>
                    <a:cubicBezTo>
                      <a:pt x="0" y="276855"/>
                      <a:pt x="37625" y="314481"/>
                      <a:pt x="84236" y="314481"/>
                    </a:cubicBezTo>
                    <a:cubicBezTo>
                      <a:pt x="90975" y="314481"/>
                      <a:pt x="97714" y="313358"/>
                      <a:pt x="104453" y="312235"/>
                    </a:cubicBezTo>
                    <a:cubicBezTo>
                      <a:pt x="131408" y="324589"/>
                      <a:pt x="190935" y="360530"/>
                      <a:pt x="193743" y="401525"/>
                    </a:cubicBezTo>
                    <a:lnTo>
                      <a:pt x="191496" y="454874"/>
                    </a:lnTo>
                    <a:cubicBezTo>
                      <a:pt x="191496" y="457682"/>
                      <a:pt x="190373" y="460490"/>
                      <a:pt x="188127" y="462736"/>
                    </a:cubicBezTo>
                    <a:lnTo>
                      <a:pt x="183073" y="467790"/>
                    </a:lnTo>
                    <a:cubicBezTo>
                      <a:pt x="179703" y="471721"/>
                      <a:pt x="181950" y="477337"/>
                      <a:pt x="187004" y="477337"/>
                    </a:cubicBezTo>
                    <a:lnTo>
                      <a:pt x="248777" y="477337"/>
                    </a:lnTo>
                    <a:cubicBezTo>
                      <a:pt x="253269" y="477337"/>
                      <a:pt x="255516" y="472844"/>
                      <a:pt x="253831" y="468913"/>
                    </a:cubicBezTo>
                    <a:cubicBezTo>
                      <a:pt x="253831" y="468913"/>
                      <a:pt x="251023" y="463298"/>
                      <a:pt x="249338" y="461613"/>
                    </a:cubicBezTo>
                    <a:cubicBezTo>
                      <a:pt x="247654" y="459367"/>
                      <a:pt x="245969" y="457120"/>
                      <a:pt x="245969" y="453751"/>
                    </a:cubicBezTo>
                    <a:lnTo>
                      <a:pt x="243723" y="385801"/>
                    </a:lnTo>
                    <a:cubicBezTo>
                      <a:pt x="243723" y="385239"/>
                      <a:pt x="244284" y="384677"/>
                      <a:pt x="244284" y="384677"/>
                    </a:cubicBezTo>
                    <a:cubicBezTo>
                      <a:pt x="248777" y="364461"/>
                      <a:pt x="275732" y="350983"/>
                      <a:pt x="304373" y="336944"/>
                    </a:cubicBezTo>
                    <a:cubicBezTo>
                      <a:pt x="333013" y="322904"/>
                      <a:pt x="366707" y="306057"/>
                      <a:pt x="377377" y="276855"/>
                    </a:cubicBezTo>
                    <a:cubicBezTo>
                      <a:pt x="384116" y="279102"/>
                      <a:pt x="391416" y="280786"/>
                      <a:pt x="399278" y="280786"/>
                    </a:cubicBezTo>
                    <a:cubicBezTo>
                      <a:pt x="436342" y="280786"/>
                      <a:pt x="466667" y="250462"/>
                      <a:pt x="466667" y="213398"/>
                    </a:cubicBezTo>
                    <a:cubicBezTo>
                      <a:pt x="466106" y="184758"/>
                      <a:pt x="448135" y="160048"/>
                      <a:pt x="422864" y="150502"/>
                    </a:cubicBezTo>
                    <a:close/>
                    <a:moveTo>
                      <a:pt x="220698" y="321781"/>
                    </a:moveTo>
                    <a:cubicBezTo>
                      <a:pt x="219013" y="307742"/>
                      <a:pt x="215644" y="290895"/>
                      <a:pt x="208905" y="274609"/>
                    </a:cubicBezTo>
                    <a:cubicBezTo>
                      <a:pt x="222944" y="272924"/>
                      <a:pt x="235861" y="268432"/>
                      <a:pt x="247092" y="261693"/>
                    </a:cubicBezTo>
                    <a:cubicBezTo>
                      <a:pt x="235299" y="281910"/>
                      <a:pt x="226314" y="303811"/>
                      <a:pt x="220698" y="321781"/>
                    </a:cubicBezTo>
                    <a:close/>
                    <a:moveTo>
                      <a:pt x="135901" y="296511"/>
                    </a:moveTo>
                    <a:cubicBezTo>
                      <a:pt x="146009" y="288649"/>
                      <a:pt x="154433" y="277979"/>
                      <a:pt x="160610" y="266186"/>
                    </a:cubicBezTo>
                    <a:cubicBezTo>
                      <a:pt x="165664" y="268432"/>
                      <a:pt x="170718" y="270678"/>
                      <a:pt x="176334" y="271801"/>
                    </a:cubicBezTo>
                    <a:cubicBezTo>
                      <a:pt x="190935" y="295949"/>
                      <a:pt x="193743" y="323466"/>
                      <a:pt x="193743" y="340875"/>
                    </a:cubicBezTo>
                    <a:cubicBezTo>
                      <a:pt x="175772" y="321781"/>
                      <a:pt x="152748" y="306619"/>
                      <a:pt x="135901" y="296511"/>
                    </a:cubicBezTo>
                    <a:close/>
                    <a:moveTo>
                      <a:pt x="291456" y="311673"/>
                    </a:moveTo>
                    <a:cubicBezTo>
                      <a:pt x="275171" y="319535"/>
                      <a:pt x="258324" y="327959"/>
                      <a:pt x="244846" y="338067"/>
                    </a:cubicBezTo>
                    <a:cubicBezTo>
                      <a:pt x="252146" y="315042"/>
                      <a:pt x="265062" y="280225"/>
                      <a:pt x="285279" y="254954"/>
                    </a:cubicBezTo>
                    <a:cubicBezTo>
                      <a:pt x="299318" y="263939"/>
                      <a:pt x="316166" y="268993"/>
                      <a:pt x="334136" y="268993"/>
                    </a:cubicBezTo>
                    <a:cubicBezTo>
                      <a:pt x="339752" y="268993"/>
                      <a:pt x="344806" y="268432"/>
                      <a:pt x="349860" y="267309"/>
                    </a:cubicBezTo>
                    <a:cubicBezTo>
                      <a:pt x="343683" y="284717"/>
                      <a:pt x="321781" y="296511"/>
                      <a:pt x="291456" y="311673"/>
                    </a:cubicBezTo>
                    <a:close/>
                  </a:path>
                </a:pathLst>
              </a:custGeom>
              <a:solidFill>
                <a:schemeClr val="accent1">
                  <a:lumMod val="50000"/>
                </a:schemeClr>
              </a:solidFill>
              <a:ln w="5556" cap="flat">
                <a:noFill/>
                <a:prstDash val="solid"/>
                <a:miter/>
              </a:ln>
            </p:spPr>
            <p:txBody>
              <a:bodyPr rtlCol="0" anchor="ctr"/>
              <a:lstStyle/>
              <a:p>
                <a:endParaRPr lang="en-US"/>
              </a:p>
            </p:txBody>
          </p:sp>
          <p:grpSp>
            <p:nvGrpSpPr>
              <p:cNvPr id="61" name="Graphic 78" descr="Group success">
                <a:extLst>
                  <a:ext uri="{FF2B5EF4-FFF2-40B4-BE49-F238E27FC236}">
                    <a16:creationId xmlns:a16="http://schemas.microsoft.com/office/drawing/2014/main" id="{AAEEC97E-2F08-403F-BE58-F094ADA9739F}"/>
                  </a:ext>
                </a:extLst>
              </p:cNvPr>
              <p:cNvGrpSpPr/>
              <p:nvPr/>
            </p:nvGrpSpPr>
            <p:grpSpPr>
              <a:xfrm>
                <a:off x="9949995" y="1258471"/>
                <a:ext cx="366400" cy="247415"/>
                <a:chOff x="9473753" y="1140896"/>
                <a:chExt cx="634777" cy="428639"/>
              </a:xfrm>
            </p:grpSpPr>
            <p:sp>
              <p:nvSpPr>
                <p:cNvPr id="65" name="Freeform: Shape 64">
                  <a:extLst>
                    <a:ext uri="{FF2B5EF4-FFF2-40B4-BE49-F238E27FC236}">
                      <a16:creationId xmlns:a16="http://schemas.microsoft.com/office/drawing/2014/main" id="{0544F35F-BE0E-4626-BF00-4354AAAC7650}"/>
                    </a:ext>
                  </a:extLst>
                </p:cNvPr>
                <p:cNvSpPr/>
                <p:nvPr/>
              </p:nvSpPr>
              <p:spPr>
                <a:xfrm>
                  <a:off x="9980279" y="1145510"/>
                  <a:ext cx="75718" cy="75718"/>
                </a:xfrm>
                <a:custGeom>
                  <a:avLst/>
                  <a:gdLst>
                    <a:gd name="connsiteX0" fmla="*/ 75719 w 75718"/>
                    <a:gd name="connsiteY0" fmla="*/ 37859 h 75718"/>
                    <a:gd name="connsiteX1" fmla="*/ 37859 w 75718"/>
                    <a:gd name="connsiteY1" fmla="*/ 75719 h 75718"/>
                    <a:gd name="connsiteX2" fmla="*/ 0 w 75718"/>
                    <a:gd name="connsiteY2" fmla="*/ 37859 h 75718"/>
                    <a:gd name="connsiteX3" fmla="*/ 37859 w 75718"/>
                    <a:gd name="connsiteY3" fmla="*/ 0 h 75718"/>
                    <a:gd name="connsiteX4" fmla="*/ 75719 w 75718"/>
                    <a:gd name="connsiteY4" fmla="*/ 37859 h 7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8" h="75718">
                      <a:moveTo>
                        <a:pt x="75719" y="37859"/>
                      </a:moveTo>
                      <a:cubicBezTo>
                        <a:pt x="75719" y="58769"/>
                        <a:pt x="58769" y="75719"/>
                        <a:pt x="37859" y="75719"/>
                      </a:cubicBezTo>
                      <a:cubicBezTo>
                        <a:pt x="16950" y="75719"/>
                        <a:pt x="0" y="58769"/>
                        <a:pt x="0" y="37859"/>
                      </a:cubicBezTo>
                      <a:cubicBezTo>
                        <a:pt x="0" y="16950"/>
                        <a:pt x="16950" y="0"/>
                        <a:pt x="37859" y="0"/>
                      </a:cubicBezTo>
                      <a:cubicBezTo>
                        <a:pt x="58769" y="0"/>
                        <a:pt x="75719" y="16950"/>
                        <a:pt x="75719" y="37859"/>
                      </a:cubicBezTo>
                      <a:close/>
                    </a:path>
                  </a:pathLst>
                </a:custGeom>
                <a:solidFill>
                  <a:schemeClr val="accent1">
                    <a:lumMod val="50000"/>
                  </a:schemeClr>
                </a:solidFill>
                <a:ln w="7541"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D080C835-69F0-4853-AC20-F702077B3F76}"/>
                    </a:ext>
                  </a:extLst>
                </p:cNvPr>
                <p:cNvSpPr/>
                <p:nvPr/>
              </p:nvSpPr>
              <p:spPr>
                <a:xfrm>
                  <a:off x="9828841" y="1145510"/>
                  <a:ext cx="75718" cy="75718"/>
                </a:xfrm>
                <a:custGeom>
                  <a:avLst/>
                  <a:gdLst>
                    <a:gd name="connsiteX0" fmla="*/ 75719 w 75718"/>
                    <a:gd name="connsiteY0" fmla="*/ 37859 h 75718"/>
                    <a:gd name="connsiteX1" fmla="*/ 37859 w 75718"/>
                    <a:gd name="connsiteY1" fmla="*/ 75719 h 75718"/>
                    <a:gd name="connsiteX2" fmla="*/ 0 w 75718"/>
                    <a:gd name="connsiteY2" fmla="*/ 37859 h 75718"/>
                    <a:gd name="connsiteX3" fmla="*/ 37859 w 75718"/>
                    <a:gd name="connsiteY3" fmla="*/ 0 h 75718"/>
                    <a:gd name="connsiteX4" fmla="*/ 75719 w 75718"/>
                    <a:gd name="connsiteY4" fmla="*/ 37859 h 7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8" h="75718">
                      <a:moveTo>
                        <a:pt x="75719" y="37859"/>
                      </a:moveTo>
                      <a:cubicBezTo>
                        <a:pt x="75719" y="58769"/>
                        <a:pt x="58769" y="75719"/>
                        <a:pt x="37859" y="75719"/>
                      </a:cubicBezTo>
                      <a:cubicBezTo>
                        <a:pt x="16950" y="75719"/>
                        <a:pt x="0" y="58769"/>
                        <a:pt x="0" y="37859"/>
                      </a:cubicBezTo>
                      <a:cubicBezTo>
                        <a:pt x="0" y="16950"/>
                        <a:pt x="16950" y="0"/>
                        <a:pt x="37859" y="0"/>
                      </a:cubicBezTo>
                      <a:cubicBezTo>
                        <a:pt x="58769" y="0"/>
                        <a:pt x="75719" y="16950"/>
                        <a:pt x="75719" y="37859"/>
                      </a:cubicBezTo>
                      <a:close/>
                    </a:path>
                  </a:pathLst>
                </a:custGeom>
                <a:solidFill>
                  <a:schemeClr val="accent1">
                    <a:lumMod val="50000"/>
                  </a:schemeClr>
                </a:solidFill>
                <a:ln w="7541"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553D13EB-023E-4F5A-B20F-E10BDBC056DA}"/>
                    </a:ext>
                  </a:extLst>
                </p:cNvPr>
                <p:cNvSpPr/>
                <p:nvPr/>
              </p:nvSpPr>
              <p:spPr>
                <a:xfrm>
                  <a:off x="9677404" y="1145510"/>
                  <a:ext cx="75718" cy="75718"/>
                </a:xfrm>
                <a:custGeom>
                  <a:avLst/>
                  <a:gdLst>
                    <a:gd name="connsiteX0" fmla="*/ 75719 w 75718"/>
                    <a:gd name="connsiteY0" fmla="*/ 37859 h 75718"/>
                    <a:gd name="connsiteX1" fmla="*/ 37859 w 75718"/>
                    <a:gd name="connsiteY1" fmla="*/ 75719 h 75718"/>
                    <a:gd name="connsiteX2" fmla="*/ 0 w 75718"/>
                    <a:gd name="connsiteY2" fmla="*/ 37859 h 75718"/>
                    <a:gd name="connsiteX3" fmla="*/ 37859 w 75718"/>
                    <a:gd name="connsiteY3" fmla="*/ 0 h 75718"/>
                    <a:gd name="connsiteX4" fmla="*/ 75719 w 75718"/>
                    <a:gd name="connsiteY4" fmla="*/ 37859 h 7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8" h="75718">
                      <a:moveTo>
                        <a:pt x="75719" y="37859"/>
                      </a:moveTo>
                      <a:cubicBezTo>
                        <a:pt x="75719" y="58769"/>
                        <a:pt x="58769" y="75719"/>
                        <a:pt x="37859" y="75719"/>
                      </a:cubicBezTo>
                      <a:cubicBezTo>
                        <a:pt x="16950" y="75719"/>
                        <a:pt x="0" y="58769"/>
                        <a:pt x="0" y="37859"/>
                      </a:cubicBezTo>
                      <a:cubicBezTo>
                        <a:pt x="0" y="16950"/>
                        <a:pt x="16950" y="0"/>
                        <a:pt x="37859" y="0"/>
                      </a:cubicBezTo>
                      <a:cubicBezTo>
                        <a:pt x="58769" y="0"/>
                        <a:pt x="75719" y="16950"/>
                        <a:pt x="75719" y="37859"/>
                      </a:cubicBezTo>
                      <a:close/>
                    </a:path>
                  </a:pathLst>
                </a:custGeom>
                <a:solidFill>
                  <a:schemeClr val="accent1">
                    <a:lumMod val="50000"/>
                  </a:schemeClr>
                </a:solidFill>
                <a:ln w="7541"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EC47B2CB-8AE3-4B6F-99BC-5968DFEB4E43}"/>
                    </a:ext>
                  </a:extLst>
                </p:cNvPr>
                <p:cNvSpPr/>
                <p:nvPr/>
              </p:nvSpPr>
              <p:spPr>
                <a:xfrm>
                  <a:off x="9525966" y="1145510"/>
                  <a:ext cx="75718" cy="75718"/>
                </a:xfrm>
                <a:custGeom>
                  <a:avLst/>
                  <a:gdLst>
                    <a:gd name="connsiteX0" fmla="*/ 75719 w 75718"/>
                    <a:gd name="connsiteY0" fmla="*/ 37859 h 75718"/>
                    <a:gd name="connsiteX1" fmla="*/ 37859 w 75718"/>
                    <a:gd name="connsiteY1" fmla="*/ 75719 h 75718"/>
                    <a:gd name="connsiteX2" fmla="*/ 0 w 75718"/>
                    <a:gd name="connsiteY2" fmla="*/ 37859 h 75718"/>
                    <a:gd name="connsiteX3" fmla="*/ 37859 w 75718"/>
                    <a:gd name="connsiteY3" fmla="*/ 0 h 75718"/>
                    <a:gd name="connsiteX4" fmla="*/ 75719 w 75718"/>
                    <a:gd name="connsiteY4" fmla="*/ 37859 h 7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8" h="75718">
                      <a:moveTo>
                        <a:pt x="75719" y="37859"/>
                      </a:moveTo>
                      <a:cubicBezTo>
                        <a:pt x="75719" y="58769"/>
                        <a:pt x="58769" y="75719"/>
                        <a:pt x="37859" y="75719"/>
                      </a:cubicBezTo>
                      <a:cubicBezTo>
                        <a:pt x="16950" y="75719"/>
                        <a:pt x="0" y="58769"/>
                        <a:pt x="0" y="37859"/>
                      </a:cubicBezTo>
                      <a:cubicBezTo>
                        <a:pt x="0" y="16950"/>
                        <a:pt x="16950" y="0"/>
                        <a:pt x="37859" y="0"/>
                      </a:cubicBezTo>
                      <a:cubicBezTo>
                        <a:pt x="58769" y="0"/>
                        <a:pt x="75719" y="16950"/>
                        <a:pt x="75719" y="37859"/>
                      </a:cubicBezTo>
                      <a:close/>
                    </a:path>
                  </a:pathLst>
                </a:custGeom>
                <a:solidFill>
                  <a:schemeClr val="accent1">
                    <a:lumMod val="50000"/>
                  </a:schemeClr>
                </a:solidFill>
                <a:ln w="7541"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A41027F4-1AE1-4E99-9060-462BBB06D6BF}"/>
                    </a:ext>
                  </a:extLst>
                </p:cNvPr>
                <p:cNvSpPr/>
                <p:nvPr/>
              </p:nvSpPr>
              <p:spPr>
                <a:xfrm>
                  <a:off x="9473753" y="1140896"/>
                  <a:ext cx="634777" cy="428639"/>
                </a:xfrm>
                <a:custGeom>
                  <a:avLst/>
                  <a:gdLst>
                    <a:gd name="connsiteX0" fmla="*/ 624497 w 634777"/>
                    <a:gd name="connsiteY0" fmla="*/ 904 h 428639"/>
                    <a:gd name="connsiteX1" fmla="*/ 605111 w 634777"/>
                    <a:gd name="connsiteY1" fmla="*/ 10007 h 428639"/>
                    <a:gd name="connsiteX2" fmla="*/ 604961 w 634777"/>
                    <a:gd name="connsiteY2" fmla="*/ 10444 h 428639"/>
                    <a:gd name="connsiteX3" fmla="*/ 576718 w 634777"/>
                    <a:gd name="connsiteY3" fmla="*/ 93735 h 428639"/>
                    <a:gd name="connsiteX4" fmla="*/ 544386 w 634777"/>
                    <a:gd name="connsiteY4" fmla="*/ 87904 h 428639"/>
                    <a:gd name="connsiteX5" fmla="*/ 511675 w 634777"/>
                    <a:gd name="connsiteY5" fmla="*/ 93811 h 428639"/>
                    <a:gd name="connsiteX6" fmla="*/ 483811 w 634777"/>
                    <a:gd name="connsiteY6" fmla="*/ 10444 h 428639"/>
                    <a:gd name="connsiteX7" fmla="*/ 463262 w 634777"/>
                    <a:gd name="connsiteY7" fmla="*/ 1312 h 428639"/>
                    <a:gd name="connsiteX8" fmla="*/ 454129 w 634777"/>
                    <a:gd name="connsiteY8" fmla="*/ 10444 h 428639"/>
                    <a:gd name="connsiteX9" fmla="*/ 425886 w 634777"/>
                    <a:gd name="connsiteY9" fmla="*/ 93735 h 428639"/>
                    <a:gd name="connsiteX10" fmla="*/ 392948 w 634777"/>
                    <a:gd name="connsiteY10" fmla="*/ 87904 h 428639"/>
                    <a:gd name="connsiteX11" fmla="*/ 360238 w 634777"/>
                    <a:gd name="connsiteY11" fmla="*/ 93735 h 428639"/>
                    <a:gd name="connsiteX12" fmla="*/ 332373 w 634777"/>
                    <a:gd name="connsiteY12" fmla="*/ 10444 h 428639"/>
                    <a:gd name="connsiteX13" fmla="*/ 311824 w 634777"/>
                    <a:gd name="connsiteY13" fmla="*/ 1312 h 428639"/>
                    <a:gd name="connsiteX14" fmla="*/ 302691 w 634777"/>
                    <a:gd name="connsiteY14" fmla="*/ 10444 h 428639"/>
                    <a:gd name="connsiteX15" fmla="*/ 274524 w 634777"/>
                    <a:gd name="connsiteY15" fmla="*/ 93735 h 428639"/>
                    <a:gd name="connsiteX16" fmla="*/ 241511 w 634777"/>
                    <a:gd name="connsiteY16" fmla="*/ 87904 h 428639"/>
                    <a:gd name="connsiteX17" fmla="*/ 208800 w 634777"/>
                    <a:gd name="connsiteY17" fmla="*/ 93811 h 428639"/>
                    <a:gd name="connsiteX18" fmla="*/ 180936 w 634777"/>
                    <a:gd name="connsiteY18" fmla="*/ 10444 h 428639"/>
                    <a:gd name="connsiteX19" fmla="*/ 160386 w 634777"/>
                    <a:gd name="connsiteY19" fmla="*/ 1312 h 428639"/>
                    <a:gd name="connsiteX20" fmla="*/ 151254 w 634777"/>
                    <a:gd name="connsiteY20" fmla="*/ 10444 h 428639"/>
                    <a:gd name="connsiteX21" fmla="*/ 123011 w 634777"/>
                    <a:gd name="connsiteY21" fmla="*/ 93735 h 428639"/>
                    <a:gd name="connsiteX22" fmla="*/ 90073 w 634777"/>
                    <a:gd name="connsiteY22" fmla="*/ 87904 h 428639"/>
                    <a:gd name="connsiteX23" fmla="*/ 57362 w 634777"/>
                    <a:gd name="connsiteY23" fmla="*/ 93811 h 428639"/>
                    <a:gd name="connsiteX24" fmla="*/ 29498 w 634777"/>
                    <a:gd name="connsiteY24" fmla="*/ 10444 h 428639"/>
                    <a:gd name="connsiteX25" fmla="*/ 10303 w 634777"/>
                    <a:gd name="connsiteY25" fmla="*/ 941 h 428639"/>
                    <a:gd name="connsiteX26" fmla="*/ 800 w 634777"/>
                    <a:gd name="connsiteY26" fmla="*/ 20136 h 428639"/>
                    <a:gd name="connsiteX27" fmla="*/ 38205 w 634777"/>
                    <a:gd name="connsiteY27" fmla="*/ 130610 h 428639"/>
                    <a:gd name="connsiteX28" fmla="*/ 52213 w 634777"/>
                    <a:gd name="connsiteY28" fmla="*/ 140908 h 428639"/>
                    <a:gd name="connsiteX29" fmla="*/ 52213 w 634777"/>
                    <a:gd name="connsiteY29" fmla="*/ 186339 h 428639"/>
                    <a:gd name="connsiteX30" fmla="*/ 29498 w 634777"/>
                    <a:gd name="connsiteY30" fmla="*/ 299917 h 428639"/>
                    <a:gd name="connsiteX31" fmla="*/ 52213 w 634777"/>
                    <a:gd name="connsiteY31" fmla="*/ 299917 h 428639"/>
                    <a:gd name="connsiteX32" fmla="*/ 52213 w 634777"/>
                    <a:gd name="connsiteY32" fmla="*/ 428639 h 428639"/>
                    <a:gd name="connsiteX33" fmla="*/ 82501 w 634777"/>
                    <a:gd name="connsiteY33" fmla="*/ 428639 h 428639"/>
                    <a:gd name="connsiteX34" fmla="*/ 82501 w 634777"/>
                    <a:gd name="connsiteY34" fmla="*/ 299917 h 428639"/>
                    <a:gd name="connsiteX35" fmla="*/ 97645 w 634777"/>
                    <a:gd name="connsiteY35" fmla="*/ 299917 h 428639"/>
                    <a:gd name="connsiteX36" fmla="*/ 97645 w 634777"/>
                    <a:gd name="connsiteY36" fmla="*/ 428639 h 428639"/>
                    <a:gd name="connsiteX37" fmla="*/ 127932 w 634777"/>
                    <a:gd name="connsiteY37" fmla="*/ 428639 h 428639"/>
                    <a:gd name="connsiteX38" fmla="*/ 127932 w 634777"/>
                    <a:gd name="connsiteY38" fmla="*/ 299917 h 428639"/>
                    <a:gd name="connsiteX39" fmla="*/ 150648 w 634777"/>
                    <a:gd name="connsiteY39" fmla="*/ 299917 h 428639"/>
                    <a:gd name="connsiteX40" fmla="*/ 127932 w 634777"/>
                    <a:gd name="connsiteY40" fmla="*/ 186339 h 428639"/>
                    <a:gd name="connsiteX41" fmla="*/ 127932 w 634777"/>
                    <a:gd name="connsiteY41" fmla="*/ 140908 h 428639"/>
                    <a:gd name="connsiteX42" fmla="*/ 142243 w 634777"/>
                    <a:gd name="connsiteY42" fmla="*/ 130610 h 428639"/>
                    <a:gd name="connsiteX43" fmla="*/ 165792 w 634777"/>
                    <a:gd name="connsiteY43" fmla="*/ 61100 h 428639"/>
                    <a:gd name="connsiteX44" fmla="*/ 189340 w 634777"/>
                    <a:gd name="connsiteY44" fmla="*/ 130610 h 428639"/>
                    <a:gd name="connsiteX45" fmla="*/ 203651 w 634777"/>
                    <a:gd name="connsiteY45" fmla="*/ 140908 h 428639"/>
                    <a:gd name="connsiteX46" fmla="*/ 203651 w 634777"/>
                    <a:gd name="connsiteY46" fmla="*/ 428639 h 428639"/>
                    <a:gd name="connsiteX47" fmla="*/ 233939 w 634777"/>
                    <a:gd name="connsiteY47" fmla="*/ 428639 h 428639"/>
                    <a:gd name="connsiteX48" fmla="*/ 233939 w 634777"/>
                    <a:gd name="connsiteY48" fmla="*/ 254486 h 428639"/>
                    <a:gd name="connsiteX49" fmla="*/ 249082 w 634777"/>
                    <a:gd name="connsiteY49" fmla="*/ 254486 h 428639"/>
                    <a:gd name="connsiteX50" fmla="*/ 249082 w 634777"/>
                    <a:gd name="connsiteY50" fmla="*/ 428639 h 428639"/>
                    <a:gd name="connsiteX51" fmla="*/ 279370 w 634777"/>
                    <a:gd name="connsiteY51" fmla="*/ 428639 h 428639"/>
                    <a:gd name="connsiteX52" fmla="*/ 279370 w 634777"/>
                    <a:gd name="connsiteY52" fmla="*/ 140908 h 428639"/>
                    <a:gd name="connsiteX53" fmla="*/ 293681 w 634777"/>
                    <a:gd name="connsiteY53" fmla="*/ 130610 h 428639"/>
                    <a:gd name="connsiteX54" fmla="*/ 317229 w 634777"/>
                    <a:gd name="connsiteY54" fmla="*/ 61100 h 428639"/>
                    <a:gd name="connsiteX55" fmla="*/ 340778 w 634777"/>
                    <a:gd name="connsiteY55" fmla="*/ 130610 h 428639"/>
                    <a:gd name="connsiteX56" fmla="*/ 355089 w 634777"/>
                    <a:gd name="connsiteY56" fmla="*/ 140908 h 428639"/>
                    <a:gd name="connsiteX57" fmla="*/ 355089 w 634777"/>
                    <a:gd name="connsiteY57" fmla="*/ 186339 h 428639"/>
                    <a:gd name="connsiteX58" fmla="*/ 332373 w 634777"/>
                    <a:gd name="connsiteY58" fmla="*/ 299917 h 428639"/>
                    <a:gd name="connsiteX59" fmla="*/ 355089 w 634777"/>
                    <a:gd name="connsiteY59" fmla="*/ 299917 h 428639"/>
                    <a:gd name="connsiteX60" fmla="*/ 355089 w 634777"/>
                    <a:gd name="connsiteY60" fmla="*/ 428639 h 428639"/>
                    <a:gd name="connsiteX61" fmla="*/ 385376 w 634777"/>
                    <a:gd name="connsiteY61" fmla="*/ 428639 h 428639"/>
                    <a:gd name="connsiteX62" fmla="*/ 385376 w 634777"/>
                    <a:gd name="connsiteY62" fmla="*/ 299917 h 428639"/>
                    <a:gd name="connsiteX63" fmla="*/ 400520 w 634777"/>
                    <a:gd name="connsiteY63" fmla="*/ 299917 h 428639"/>
                    <a:gd name="connsiteX64" fmla="*/ 400520 w 634777"/>
                    <a:gd name="connsiteY64" fmla="*/ 428639 h 428639"/>
                    <a:gd name="connsiteX65" fmla="*/ 430808 w 634777"/>
                    <a:gd name="connsiteY65" fmla="*/ 428639 h 428639"/>
                    <a:gd name="connsiteX66" fmla="*/ 430808 w 634777"/>
                    <a:gd name="connsiteY66" fmla="*/ 299917 h 428639"/>
                    <a:gd name="connsiteX67" fmla="*/ 453523 w 634777"/>
                    <a:gd name="connsiteY67" fmla="*/ 299917 h 428639"/>
                    <a:gd name="connsiteX68" fmla="*/ 430808 w 634777"/>
                    <a:gd name="connsiteY68" fmla="*/ 186339 h 428639"/>
                    <a:gd name="connsiteX69" fmla="*/ 430808 w 634777"/>
                    <a:gd name="connsiteY69" fmla="*/ 140908 h 428639"/>
                    <a:gd name="connsiteX70" fmla="*/ 445119 w 634777"/>
                    <a:gd name="connsiteY70" fmla="*/ 130610 h 428639"/>
                    <a:gd name="connsiteX71" fmla="*/ 468667 w 634777"/>
                    <a:gd name="connsiteY71" fmla="*/ 61100 h 428639"/>
                    <a:gd name="connsiteX72" fmla="*/ 492216 w 634777"/>
                    <a:gd name="connsiteY72" fmla="*/ 130610 h 428639"/>
                    <a:gd name="connsiteX73" fmla="*/ 506527 w 634777"/>
                    <a:gd name="connsiteY73" fmla="*/ 140908 h 428639"/>
                    <a:gd name="connsiteX74" fmla="*/ 506527 w 634777"/>
                    <a:gd name="connsiteY74" fmla="*/ 428639 h 428639"/>
                    <a:gd name="connsiteX75" fmla="*/ 536814 w 634777"/>
                    <a:gd name="connsiteY75" fmla="*/ 428639 h 428639"/>
                    <a:gd name="connsiteX76" fmla="*/ 536814 w 634777"/>
                    <a:gd name="connsiteY76" fmla="*/ 254486 h 428639"/>
                    <a:gd name="connsiteX77" fmla="*/ 551958 w 634777"/>
                    <a:gd name="connsiteY77" fmla="*/ 254486 h 428639"/>
                    <a:gd name="connsiteX78" fmla="*/ 551958 w 634777"/>
                    <a:gd name="connsiteY78" fmla="*/ 428639 h 428639"/>
                    <a:gd name="connsiteX79" fmla="*/ 582245 w 634777"/>
                    <a:gd name="connsiteY79" fmla="*/ 428639 h 428639"/>
                    <a:gd name="connsiteX80" fmla="*/ 582245 w 634777"/>
                    <a:gd name="connsiteY80" fmla="*/ 140908 h 428639"/>
                    <a:gd name="connsiteX81" fmla="*/ 596556 w 634777"/>
                    <a:gd name="connsiteY81" fmla="*/ 130610 h 428639"/>
                    <a:gd name="connsiteX82" fmla="*/ 633961 w 634777"/>
                    <a:gd name="connsiteY82" fmla="*/ 20136 h 428639"/>
                    <a:gd name="connsiteX83" fmla="*/ 624522 w 634777"/>
                    <a:gd name="connsiteY83" fmla="*/ 912 h 428639"/>
                    <a:gd name="connsiteX84" fmla="*/ 624497 w 634777"/>
                    <a:gd name="connsiteY84" fmla="*/ 904 h 428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634777" h="428639">
                      <a:moveTo>
                        <a:pt x="624497" y="904"/>
                      </a:moveTo>
                      <a:cubicBezTo>
                        <a:pt x="616629" y="-1936"/>
                        <a:pt x="607950" y="2140"/>
                        <a:pt x="605111" y="10007"/>
                      </a:cubicBezTo>
                      <a:cubicBezTo>
                        <a:pt x="605059" y="10152"/>
                        <a:pt x="605009" y="10298"/>
                        <a:pt x="604961" y="10444"/>
                      </a:cubicBezTo>
                      <a:lnTo>
                        <a:pt x="576718" y="93735"/>
                      </a:lnTo>
                      <a:cubicBezTo>
                        <a:pt x="566284" y="90221"/>
                        <a:pt x="555390" y="88257"/>
                        <a:pt x="544386" y="87904"/>
                      </a:cubicBezTo>
                      <a:cubicBezTo>
                        <a:pt x="533250" y="88240"/>
                        <a:pt x="522225" y="90230"/>
                        <a:pt x="511675" y="93811"/>
                      </a:cubicBezTo>
                      <a:lnTo>
                        <a:pt x="483811" y="10444"/>
                      </a:lnTo>
                      <a:cubicBezTo>
                        <a:pt x="480658" y="2248"/>
                        <a:pt x="471458" y="-1841"/>
                        <a:pt x="463262" y="1312"/>
                      </a:cubicBezTo>
                      <a:cubicBezTo>
                        <a:pt x="459062" y="2927"/>
                        <a:pt x="455744" y="6245"/>
                        <a:pt x="454129" y="10444"/>
                      </a:cubicBezTo>
                      <a:lnTo>
                        <a:pt x="425886" y="93735"/>
                      </a:lnTo>
                      <a:cubicBezTo>
                        <a:pt x="415260" y="90156"/>
                        <a:pt x="404157" y="88191"/>
                        <a:pt x="392948" y="87904"/>
                      </a:cubicBezTo>
                      <a:cubicBezTo>
                        <a:pt x="381819" y="88248"/>
                        <a:pt x="370800" y="90212"/>
                        <a:pt x="360238" y="93735"/>
                      </a:cubicBezTo>
                      <a:lnTo>
                        <a:pt x="332373" y="10444"/>
                      </a:lnTo>
                      <a:cubicBezTo>
                        <a:pt x="329220" y="2248"/>
                        <a:pt x="320020" y="-1841"/>
                        <a:pt x="311824" y="1312"/>
                      </a:cubicBezTo>
                      <a:cubicBezTo>
                        <a:pt x="307625" y="2927"/>
                        <a:pt x="304307" y="6245"/>
                        <a:pt x="302691" y="10444"/>
                      </a:cubicBezTo>
                      <a:lnTo>
                        <a:pt x="274524" y="93735"/>
                      </a:lnTo>
                      <a:cubicBezTo>
                        <a:pt x="263862" y="90193"/>
                        <a:pt x="252740" y="88229"/>
                        <a:pt x="241511" y="87904"/>
                      </a:cubicBezTo>
                      <a:cubicBezTo>
                        <a:pt x="230375" y="88240"/>
                        <a:pt x="219350" y="90230"/>
                        <a:pt x="208800" y="93811"/>
                      </a:cubicBezTo>
                      <a:lnTo>
                        <a:pt x="180936" y="10444"/>
                      </a:lnTo>
                      <a:cubicBezTo>
                        <a:pt x="177783" y="2248"/>
                        <a:pt x="168583" y="-1841"/>
                        <a:pt x="160386" y="1312"/>
                      </a:cubicBezTo>
                      <a:cubicBezTo>
                        <a:pt x="156187" y="2927"/>
                        <a:pt x="152869" y="6245"/>
                        <a:pt x="151254" y="10444"/>
                      </a:cubicBezTo>
                      <a:lnTo>
                        <a:pt x="123011" y="93735"/>
                      </a:lnTo>
                      <a:cubicBezTo>
                        <a:pt x="112377" y="90188"/>
                        <a:pt x="101279" y="88224"/>
                        <a:pt x="90073" y="87904"/>
                      </a:cubicBezTo>
                      <a:cubicBezTo>
                        <a:pt x="78937" y="88240"/>
                        <a:pt x="67912" y="90230"/>
                        <a:pt x="57362" y="93811"/>
                      </a:cubicBezTo>
                      <a:lnTo>
                        <a:pt x="29498" y="10444"/>
                      </a:lnTo>
                      <a:cubicBezTo>
                        <a:pt x="26821" y="2519"/>
                        <a:pt x="18228" y="-1735"/>
                        <a:pt x="10303" y="941"/>
                      </a:cubicBezTo>
                      <a:cubicBezTo>
                        <a:pt x="2378" y="3618"/>
                        <a:pt x="-1876" y="12211"/>
                        <a:pt x="800" y="20136"/>
                      </a:cubicBezTo>
                      <a:lnTo>
                        <a:pt x="38205" y="130610"/>
                      </a:lnTo>
                      <a:cubicBezTo>
                        <a:pt x="40243" y="136648"/>
                        <a:pt x="45842" y="140765"/>
                        <a:pt x="52213" y="140908"/>
                      </a:cubicBezTo>
                      <a:lnTo>
                        <a:pt x="52213" y="186339"/>
                      </a:lnTo>
                      <a:lnTo>
                        <a:pt x="29498" y="299917"/>
                      </a:lnTo>
                      <a:lnTo>
                        <a:pt x="52213" y="299917"/>
                      </a:lnTo>
                      <a:lnTo>
                        <a:pt x="52213" y="428639"/>
                      </a:lnTo>
                      <a:lnTo>
                        <a:pt x="82501" y="428639"/>
                      </a:lnTo>
                      <a:lnTo>
                        <a:pt x="82501" y="299917"/>
                      </a:lnTo>
                      <a:lnTo>
                        <a:pt x="97645" y="299917"/>
                      </a:lnTo>
                      <a:lnTo>
                        <a:pt x="97645" y="428639"/>
                      </a:lnTo>
                      <a:lnTo>
                        <a:pt x="127932" y="428639"/>
                      </a:lnTo>
                      <a:lnTo>
                        <a:pt x="127932" y="299917"/>
                      </a:lnTo>
                      <a:lnTo>
                        <a:pt x="150648" y="299917"/>
                      </a:lnTo>
                      <a:lnTo>
                        <a:pt x="127932" y="186339"/>
                      </a:lnTo>
                      <a:lnTo>
                        <a:pt x="127932" y="140908"/>
                      </a:lnTo>
                      <a:cubicBezTo>
                        <a:pt x="134415" y="140892"/>
                        <a:pt x="140168" y="136751"/>
                        <a:pt x="142243" y="130610"/>
                      </a:cubicBezTo>
                      <a:lnTo>
                        <a:pt x="165792" y="61100"/>
                      </a:lnTo>
                      <a:lnTo>
                        <a:pt x="189340" y="130610"/>
                      </a:lnTo>
                      <a:cubicBezTo>
                        <a:pt x="191415" y="136751"/>
                        <a:pt x="197168" y="140892"/>
                        <a:pt x="203651" y="140908"/>
                      </a:cubicBezTo>
                      <a:lnTo>
                        <a:pt x="203651" y="428639"/>
                      </a:lnTo>
                      <a:lnTo>
                        <a:pt x="233939" y="428639"/>
                      </a:lnTo>
                      <a:lnTo>
                        <a:pt x="233939" y="254486"/>
                      </a:lnTo>
                      <a:lnTo>
                        <a:pt x="249082" y="254486"/>
                      </a:lnTo>
                      <a:lnTo>
                        <a:pt x="249082" y="428639"/>
                      </a:lnTo>
                      <a:lnTo>
                        <a:pt x="279370" y="428639"/>
                      </a:lnTo>
                      <a:lnTo>
                        <a:pt x="279370" y="140908"/>
                      </a:lnTo>
                      <a:cubicBezTo>
                        <a:pt x="285853" y="140892"/>
                        <a:pt x="291606" y="136751"/>
                        <a:pt x="293681" y="130610"/>
                      </a:cubicBezTo>
                      <a:lnTo>
                        <a:pt x="317229" y="61100"/>
                      </a:lnTo>
                      <a:lnTo>
                        <a:pt x="340778" y="130610"/>
                      </a:lnTo>
                      <a:cubicBezTo>
                        <a:pt x="342853" y="136751"/>
                        <a:pt x="348606" y="140892"/>
                        <a:pt x="355089" y="140908"/>
                      </a:cubicBezTo>
                      <a:lnTo>
                        <a:pt x="355089" y="186339"/>
                      </a:lnTo>
                      <a:lnTo>
                        <a:pt x="332373" y="299917"/>
                      </a:lnTo>
                      <a:lnTo>
                        <a:pt x="355089" y="299917"/>
                      </a:lnTo>
                      <a:lnTo>
                        <a:pt x="355089" y="428639"/>
                      </a:lnTo>
                      <a:lnTo>
                        <a:pt x="385376" y="428639"/>
                      </a:lnTo>
                      <a:lnTo>
                        <a:pt x="385376" y="299917"/>
                      </a:lnTo>
                      <a:lnTo>
                        <a:pt x="400520" y="299917"/>
                      </a:lnTo>
                      <a:lnTo>
                        <a:pt x="400520" y="428639"/>
                      </a:lnTo>
                      <a:lnTo>
                        <a:pt x="430808" y="428639"/>
                      </a:lnTo>
                      <a:lnTo>
                        <a:pt x="430808" y="299917"/>
                      </a:lnTo>
                      <a:lnTo>
                        <a:pt x="453523" y="299917"/>
                      </a:lnTo>
                      <a:lnTo>
                        <a:pt x="430808" y="186339"/>
                      </a:lnTo>
                      <a:lnTo>
                        <a:pt x="430808" y="140908"/>
                      </a:lnTo>
                      <a:cubicBezTo>
                        <a:pt x="437291" y="140892"/>
                        <a:pt x="443044" y="136751"/>
                        <a:pt x="445119" y="130610"/>
                      </a:cubicBezTo>
                      <a:lnTo>
                        <a:pt x="468667" y="61100"/>
                      </a:lnTo>
                      <a:lnTo>
                        <a:pt x="492216" y="130610"/>
                      </a:lnTo>
                      <a:cubicBezTo>
                        <a:pt x="494290" y="136751"/>
                        <a:pt x="500044" y="140892"/>
                        <a:pt x="506527" y="140908"/>
                      </a:cubicBezTo>
                      <a:lnTo>
                        <a:pt x="506527" y="428639"/>
                      </a:lnTo>
                      <a:lnTo>
                        <a:pt x="536814" y="428639"/>
                      </a:lnTo>
                      <a:lnTo>
                        <a:pt x="536814" y="254486"/>
                      </a:lnTo>
                      <a:lnTo>
                        <a:pt x="551958" y="254486"/>
                      </a:lnTo>
                      <a:lnTo>
                        <a:pt x="551958" y="428639"/>
                      </a:lnTo>
                      <a:lnTo>
                        <a:pt x="582245" y="428639"/>
                      </a:lnTo>
                      <a:lnTo>
                        <a:pt x="582245" y="140908"/>
                      </a:lnTo>
                      <a:cubicBezTo>
                        <a:pt x="588729" y="140892"/>
                        <a:pt x="594482" y="136751"/>
                        <a:pt x="596556" y="130610"/>
                      </a:cubicBezTo>
                      <a:lnTo>
                        <a:pt x="633961" y="20136"/>
                      </a:lnTo>
                      <a:cubicBezTo>
                        <a:pt x="636663" y="12221"/>
                        <a:pt x="632437" y="3614"/>
                        <a:pt x="624522" y="912"/>
                      </a:cubicBezTo>
                      <a:cubicBezTo>
                        <a:pt x="624513" y="910"/>
                        <a:pt x="624505" y="907"/>
                        <a:pt x="624497" y="904"/>
                      </a:cubicBezTo>
                      <a:close/>
                    </a:path>
                  </a:pathLst>
                </a:custGeom>
                <a:solidFill>
                  <a:schemeClr val="accent1">
                    <a:lumMod val="50000"/>
                  </a:schemeClr>
                </a:solidFill>
                <a:ln w="7541" cap="flat">
                  <a:noFill/>
                  <a:prstDash val="solid"/>
                  <a:miter/>
                </a:ln>
              </p:spPr>
              <p:txBody>
                <a:bodyPr rtlCol="0" anchor="ctr"/>
                <a:lstStyle/>
                <a:p>
                  <a:endParaRPr lang="en-US"/>
                </a:p>
              </p:txBody>
            </p:sp>
          </p:grpSp>
          <p:grpSp>
            <p:nvGrpSpPr>
              <p:cNvPr id="62" name="Graphic 76" descr="Soccer">
                <a:extLst>
                  <a:ext uri="{FF2B5EF4-FFF2-40B4-BE49-F238E27FC236}">
                    <a16:creationId xmlns:a16="http://schemas.microsoft.com/office/drawing/2014/main" id="{3BCBF6C5-EDF4-4144-AA4C-A18DFB8DE2EB}"/>
                  </a:ext>
                </a:extLst>
              </p:cNvPr>
              <p:cNvGrpSpPr/>
              <p:nvPr/>
            </p:nvGrpSpPr>
            <p:grpSpPr>
              <a:xfrm>
                <a:off x="9646445" y="1198211"/>
                <a:ext cx="248710" cy="274631"/>
                <a:chOff x="3218296" y="1097858"/>
                <a:chExt cx="414828" cy="458062"/>
              </a:xfrm>
              <a:solidFill>
                <a:srgbClr val="254061"/>
              </a:solidFill>
            </p:grpSpPr>
            <p:sp>
              <p:nvSpPr>
                <p:cNvPr id="63" name="Freeform: Shape 62">
                  <a:extLst>
                    <a:ext uri="{FF2B5EF4-FFF2-40B4-BE49-F238E27FC236}">
                      <a16:creationId xmlns:a16="http://schemas.microsoft.com/office/drawing/2014/main" id="{874C9F12-43B0-46A1-81C4-A1D2D916C525}"/>
                    </a:ext>
                  </a:extLst>
                </p:cNvPr>
                <p:cNvSpPr/>
                <p:nvPr/>
              </p:nvSpPr>
              <p:spPr>
                <a:xfrm>
                  <a:off x="3218296" y="1148937"/>
                  <a:ext cx="414828" cy="406983"/>
                </a:xfrm>
                <a:custGeom>
                  <a:avLst/>
                  <a:gdLst>
                    <a:gd name="connsiteX0" fmla="*/ 394165 w 414828"/>
                    <a:gd name="connsiteY0" fmla="*/ 157653 h 406983"/>
                    <a:gd name="connsiteX1" fmla="*/ 330205 w 414828"/>
                    <a:gd name="connsiteY1" fmla="*/ 150048 h 406983"/>
                    <a:gd name="connsiteX2" fmla="*/ 333105 w 414828"/>
                    <a:gd name="connsiteY2" fmla="*/ 71041 h 406983"/>
                    <a:gd name="connsiteX3" fmla="*/ 322764 w 414828"/>
                    <a:gd name="connsiteY3" fmla="*/ 51673 h 406983"/>
                    <a:gd name="connsiteX4" fmla="*/ 282166 w 414828"/>
                    <a:gd name="connsiteY4" fmla="*/ 26504 h 406983"/>
                    <a:gd name="connsiteX5" fmla="*/ 275382 w 414828"/>
                    <a:gd name="connsiteY5" fmla="*/ 23714 h 406983"/>
                    <a:gd name="connsiteX6" fmla="*/ 170386 w 414828"/>
                    <a:gd name="connsiteY6" fmla="*/ 516 h 406983"/>
                    <a:gd name="connsiteX7" fmla="*/ 149650 w 414828"/>
                    <a:gd name="connsiteY7" fmla="*/ 6972 h 406983"/>
                    <a:gd name="connsiteX8" fmla="*/ 102596 w 414828"/>
                    <a:gd name="connsiteY8" fmla="*/ 57254 h 406983"/>
                    <a:gd name="connsiteX9" fmla="*/ 103663 w 414828"/>
                    <a:gd name="connsiteY9" fmla="*/ 88194 h 406983"/>
                    <a:gd name="connsiteX10" fmla="*/ 134603 w 414828"/>
                    <a:gd name="connsiteY10" fmla="*/ 87127 h 406983"/>
                    <a:gd name="connsiteX11" fmla="*/ 172903 w 414828"/>
                    <a:gd name="connsiteY11" fmla="*/ 45983 h 406983"/>
                    <a:gd name="connsiteX12" fmla="*/ 236644 w 414828"/>
                    <a:gd name="connsiteY12" fmla="*/ 60044 h 406983"/>
                    <a:gd name="connsiteX13" fmla="*/ 165517 w 414828"/>
                    <a:gd name="connsiteY13" fmla="*/ 141239 h 406983"/>
                    <a:gd name="connsiteX14" fmla="*/ 160045 w 414828"/>
                    <a:gd name="connsiteY14" fmla="*/ 149884 h 406983"/>
                    <a:gd name="connsiteX15" fmla="*/ 158513 w 414828"/>
                    <a:gd name="connsiteY15" fmla="*/ 152072 h 406983"/>
                    <a:gd name="connsiteX16" fmla="*/ 106918 w 414828"/>
                    <a:gd name="connsiteY16" fmla="*/ 243444 h 406983"/>
                    <a:gd name="connsiteX17" fmla="*/ 32836 w 414828"/>
                    <a:gd name="connsiteY17" fmla="*/ 200603 h 406983"/>
                    <a:gd name="connsiteX18" fmla="*/ 2935 w 414828"/>
                    <a:gd name="connsiteY18" fmla="*/ 208619 h 406983"/>
                    <a:gd name="connsiteX19" fmla="*/ 10951 w 414828"/>
                    <a:gd name="connsiteY19" fmla="*/ 238520 h 406983"/>
                    <a:gd name="connsiteX20" fmla="*/ 104292 w 414828"/>
                    <a:gd name="connsiteY20" fmla="*/ 292358 h 406983"/>
                    <a:gd name="connsiteX21" fmla="*/ 115235 w 414828"/>
                    <a:gd name="connsiteY21" fmla="*/ 295313 h 406983"/>
                    <a:gd name="connsiteX22" fmla="*/ 120980 w 414828"/>
                    <a:gd name="connsiteY22" fmla="*/ 294547 h 406983"/>
                    <a:gd name="connsiteX23" fmla="*/ 134275 w 414828"/>
                    <a:gd name="connsiteY23" fmla="*/ 284206 h 406983"/>
                    <a:gd name="connsiteX24" fmla="*/ 179195 w 414828"/>
                    <a:gd name="connsiteY24" fmla="*/ 204379 h 406983"/>
                    <a:gd name="connsiteX25" fmla="*/ 250323 w 414828"/>
                    <a:gd name="connsiteY25" fmla="*/ 264564 h 406983"/>
                    <a:gd name="connsiteX26" fmla="*/ 238122 w 414828"/>
                    <a:gd name="connsiteY26" fmla="*/ 382964 h 406983"/>
                    <a:gd name="connsiteX27" fmla="*/ 257643 w 414828"/>
                    <a:gd name="connsiteY27" fmla="*/ 406982 h 406983"/>
                    <a:gd name="connsiteX28" fmla="*/ 257654 w 414828"/>
                    <a:gd name="connsiteY28" fmla="*/ 406983 h 406983"/>
                    <a:gd name="connsiteX29" fmla="*/ 259952 w 414828"/>
                    <a:gd name="connsiteY29" fmla="*/ 406983 h 406983"/>
                    <a:gd name="connsiteX30" fmla="*/ 281838 w 414828"/>
                    <a:gd name="connsiteY30" fmla="*/ 387341 h 406983"/>
                    <a:gd name="connsiteX31" fmla="*/ 295079 w 414828"/>
                    <a:gd name="connsiteY31" fmla="*/ 257615 h 406983"/>
                    <a:gd name="connsiteX32" fmla="*/ 287364 w 414828"/>
                    <a:gd name="connsiteY32" fmla="*/ 238903 h 406983"/>
                    <a:gd name="connsiteX33" fmla="*/ 227179 w 414828"/>
                    <a:gd name="connsiteY33" fmla="*/ 187636 h 406983"/>
                    <a:gd name="connsiteX34" fmla="*/ 287583 w 414828"/>
                    <a:gd name="connsiteY34" fmla="*/ 118533 h 406983"/>
                    <a:gd name="connsiteX35" fmla="*/ 285723 w 414828"/>
                    <a:gd name="connsiteY35" fmla="*/ 168760 h 406983"/>
                    <a:gd name="connsiteX36" fmla="*/ 305037 w 414828"/>
                    <a:gd name="connsiteY36" fmla="*/ 191138 h 406983"/>
                    <a:gd name="connsiteX37" fmla="*/ 389022 w 414828"/>
                    <a:gd name="connsiteY37" fmla="*/ 201096 h 406983"/>
                    <a:gd name="connsiteX38" fmla="*/ 391648 w 414828"/>
                    <a:gd name="connsiteY38" fmla="*/ 201096 h 406983"/>
                    <a:gd name="connsiteX39" fmla="*/ 414792 w 414828"/>
                    <a:gd name="connsiteY39" fmla="*/ 180469 h 406983"/>
                    <a:gd name="connsiteX40" fmla="*/ 394165 w 414828"/>
                    <a:gd name="connsiteY40" fmla="*/ 157325 h 40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14828" h="406983">
                      <a:moveTo>
                        <a:pt x="394165" y="157653"/>
                      </a:moveTo>
                      <a:lnTo>
                        <a:pt x="330205" y="150048"/>
                      </a:lnTo>
                      <a:lnTo>
                        <a:pt x="333105" y="71041"/>
                      </a:lnTo>
                      <a:cubicBezTo>
                        <a:pt x="333380" y="63198"/>
                        <a:pt x="329434" y="55808"/>
                        <a:pt x="322764" y="51673"/>
                      </a:cubicBezTo>
                      <a:lnTo>
                        <a:pt x="282166" y="26504"/>
                      </a:lnTo>
                      <a:cubicBezTo>
                        <a:pt x="280078" y="25199"/>
                        <a:pt x="277784" y="24256"/>
                        <a:pt x="275382" y="23714"/>
                      </a:cubicBezTo>
                      <a:lnTo>
                        <a:pt x="170386" y="516"/>
                      </a:lnTo>
                      <a:cubicBezTo>
                        <a:pt x="162818" y="-1156"/>
                        <a:pt x="154931" y="1300"/>
                        <a:pt x="149650" y="6972"/>
                      </a:cubicBezTo>
                      <a:lnTo>
                        <a:pt x="102596" y="57254"/>
                      </a:lnTo>
                      <a:cubicBezTo>
                        <a:pt x="94347" y="66092"/>
                        <a:pt x="94824" y="79945"/>
                        <a:pt x="103663" y="88194"/>
                      </a:cubicBezTo>
                      <a:cubicBezTo>
                        <a:pt x="112501" y="96443"/>
                        <a:pt x="126354" y="95966"/>
                        <a:pt x="134603" y="87127"/>
                      </a:cubicBezTo>
                      <a:lnTo>
                        <a:pt x="172903" y="45983"/>
                      </a:lnTo>
                      <a:lnTo>
                        <a:pt x="236644" y="60044"/>
                      </a:lnTo>
                      <a:lnTo>
                        <a:pt x="165517" y="141239"/>
                      </a:lnTo>
                      <a:cubicBezTo>
                        <a:pt x="163328" y="143873"/>
                        <a:pt x="161489" y="146779"/>
                        <a:pt x="160045" y="149884"/>
                      </a:cubicBezTo>
                      <a:cubicBezTo>
                        <a:pt x="159473" y="150568"/>
                        <a:pt x="158961" y="151300"/>
                        <a:pt x="158513" y="152072"/>
                      </a:cubicBezTo>
                      <a:lnTo>
                        <a:pt x="106918" y="243444"/>
                      </a:lnTo>
                      <a:lnTo>
                        <a:pt x="32836" y="200603"/>
                      </a:lnTo>
                      <a:cubicBezTo>
                        <a:pt x="22366" y="194560"/>
                        <a:pt x="8979" y="198148"/>
                        <a:pt x="2935" y="208619"/>
                      </a:cubicBezTo>
                      <a:cubicBezTo>
                        <a:pt x="-3108" y="219089"/>
                        <a:pt x="480" y="232476"/>
                        <a:pt x="10951" y="238520"/>
                      </a:cubicBezTo>
                      <a:lnTo>
                        <a:pt x="104292" y="292358"/>
                      </a:lnTo>
                      <a:cubicBezTo>
                        <a:pt x="107610" y="294304"/>
                        <a:pt x="111388" y="295324"/>
                        <a:pt x="115235" y="295313"/>
                      </a:cubicBezTo>
                      <a:cubicBezTo>
                        <a:pt x="117174" y="295304"/>
                        <a:pt x="119105" y="295046"/>
                        <a:pt x="120980" y="294547"/>
                      </a:cubicBezTo>
                      <a:cubicBezTo>
                        <a:pt x="126614" y="293011"/>
                        <a:pt x="131401" y="289288"/>
                        <a:pt x="134275" y="284206"/>
                      </a:cubicBezTo>
                      <a:lnTo>
                        <a:pt x="179195" y="204379"/>
                      </a:lnTo>
                      <a:lnTo>
                        <a:pt x="250323" y="264564"/>
                      </a:lnTo>
                      <a:lnTo>
                        <a:pt x="238122" y="382964"/>
                      </a:lnTo>
                      <a:cubicBezTo>
                        <a:pt x="236880" y="394987"/>
                        <a:pt x="245620" y="405740"/>
                        <a:pt x="257643" y="406982"/>
                      </a:cubicBezTo>
                      <a:cubicBezTo>
                        <a:pt x="257647" y="406983"/>
                        <a:pt x="257651" y="406983"/>
                        <a:pt x="257654" y="406983"/>
                      </a:cubicBezTo>
                      <a:lnTo>
                        <a:pt x="259952" y="406983"/>
                      </a:lnTo>
                      <a:cubicBezTo>
                        <a:pt x="271215" y="407042"/>
                        <a:pt x="280683" y="398544"/>
                        <a:pt x="281838" y="387341"/>
                      </a:cubicBezTo>
                      <a:lnTo>
                        <a:pt x="295079" y="257615"/>
                      </a:lnTo>
                      <a:cubicBezTo>
                        <a:pt x="295719" y="250492"/>
                        <a:pt x="292839" y="243505"/>
                        <a:pt x="287364" y="238903"/>
                      </a:cubicBezTo>
                      <a:lnTo>
                        <a:pt x="227179" y="187636"/>
                      </a:lnTo>
                      <a:lnTo>
                        <a:pt x="287583" y="118533"/>
                      </a:lnTo>
                      <a:lnTo>
                        <a:pt x="285723" y="168760"/>
                      </a:lnTo>
                      <a:cubicBezTo>
                        <a:pt x="285389" y="180097"/>
                        <a:pt x="293773" y="189810"/>
                        <a:pt x="305037" y="191138"/>
                      </a:cubicBezTo>
                      <a:lnTo>
                        <a:pt x="389022" y="201096"/>
                      </a:lnTo>
                      <a:lnTo>
                        <a:pt x="391648" y="201096"/>
                      </a:lnTo>
                      <a:cubicBezTo>
                        <a:pt x="403735" y="201791"/>
                        <a:pt x="414097" y="192555"/>
                        <a:pt x="414792" y="180469"/>
                      </a:cubicBezTo>
                      <a:cubicBezTo>
                        <a:pt x="415487" y="168382"/>
                        <a:pt x="406252" y="158020"/>
                        <a:pt x="394165" y="157325"/>
                      </a:cubicBezTo>
                      <a:close/>
                    </a:path>
                  </a:pathLst>
                </a:custGeom>
                <a:solidFill>
                  <a:schemeClr val="accent1">
                    <a:lumMod val="50000"/>
                  </a:schemeClr>
                </a:solidFill>
                <a:ln w="5457"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017D36D6-8AF9-423F-B086-E51174677AB8}"/>
                    </a:ext>
                  </a:extLst>
                </p:cNvPr>
                <p:cNvSpPr/>
                <p:nvPr/>
              </p:nvSpPr>
              <p:spPr>
                <a:xfrm>
                  <a:off x="3512390" y="1097858"/>
                  <a:ext cx="87541" cy="87541"/>
                </a:xfrm>
                <a:custGeom>
                  <a:avLst/>
                  <a:gdLst>
                    <a:gd name="connsiteX0" fmla="*/ 87542 w 87541"/>
                    <a:gd name="connsiteY0" fmla="*/ 43771 h 87541"/>
                    <a:gd name="connsiteX1" fmla="*/ 43771 w 87541"/>
                    <a:gd name="connsiteY1" fmla="*/ 87542 h 87541"/>
                    <a:gd name="connsiteX2" fmla="*/ 0 w 87541"/>
                    <a:gd name="connsiteY2" fmla="*/ 43771 h 87541"/>
                    <a:gd name="connsiteX3" fmla="*/ 43771 w 87541"/>
                    <a:gd name="connsiteY3" fmla="*/ 0 h 87541"/>
                    <a:gd name="connsiteX4" fmla="*/ 87542 w 87541"/>
                    <a:gd name="connsiteY4" fmla="*/ 43771 h 87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41" h="87541">
                      <a:moveTo>
                        <a:pt x="87542" y="43771"/>
                      </a:moveTo>
                      <a:cubicBezTo>
                        <a:pt x="87542" y="67945"/>
                        <a:pt x="67945" y="87542"/>
                        <a:pt x="43771" y="87542"/>
                      </a:cubicBezTo>
                      <a:cubicBezTo>
                        <a:pt x="19597" y="87542"/>
                        <a:pt x="0" y="67945"/>
                        <a:pt x="0" y="43771"/>
                      </a:cubicBezTo>
                      <a:cubicBezTo>
                        <a:pt x="0" y="19597"/>
                        <a:pt x="19597" y="0"/>
                        <a:pt x="43771" y="0"/>
                      </a:cubicBezTo>
                      <a:cubicBezTo>
                        <a:pt x="67945" y="0"/>
                        <a:pt x="87542" y="19597"/>
                        <a:pt x="87542" y="43771"/>
                      </a:cubicBezTo>
                      <a:close/>
                    </a:path>
                  </a:pathLst>
                </a:custGeom>
                <a:solidFill>
                  <a:schemeClr val="accent1">
                    <a:lumMod val="50000"/>
                  </a:schemeClr>
                </a:solidFill>
                <a:ln w="5457" cap="flat">
                  <a:noFill/>
                  <a:prstDash val="solid"/>
                  <a:miter/>
                </a:ln>
              </p:spPr>
              <p:txBody>
                <a:bodyPr rtlCol="0" anchor="ctr"/>
                <a:lstStyle/>
                <a:p>
                  <a:endParaRPr lang="en-US"/>
                </a:p>
              </p:txBody>
            </p:sp>
          </p:grpSp>
        </p:grpSp>
      </p:grpSp>
      <p:sp>
        <p:nvSpPr>
          <p:cNvPr id="70" name="Plus Sign 69">
            <a:extLst>
              <a:ext uri="{FF2B5EF4-FFF2-40B4-BE49-F238E27FC236}">
                <a16:creationId xmlns:a16="http://schemas.microsoft.com/office/drawing/2014/main" id="{B584EDF5-85A3-4B07-BB2B-6CEDA38FD302}"/>
              </a:ext>
            </a:extLst>
          </p:cNvPr>
          <p:cNvSpPr/>
          <p:nvPr/>
        </p:nvSpPr>
        <p:spPr bwMode="auto">
          <a:xfrm>
            <a:off x="2474699" y="3241642"/>
            <a:ext cx="381000" cy="381000"/>
          </a:xfrm>
          <a:prstGeom prst="mathPlus">
            <a:avLst/>
          </a:prstGeom>
          <a:solidFill>
            <a:schemeClr val="tx2"/>
          </a:solidFill>
          <a:ln w="15875" cap="flat">
            <a:noFill/>
            <a:prstDash val="sysDash"/>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grpSp>
        <p:nvGrpSpPr>
          <p:cNvPr id="81" name="Group 80">
            <a:extLst>
              <a:ext uri="{FF2B5EF4-FFF2-40B4-BE49-F238E27FC236}">
                <a16:creationId xmlns:a16="http://schemas.microsoft.com/office/drawing/2014/main" id="{CF86DA06-35F6-4BE2-8B5D-1FF23379EABC}"/>
              </a:ext>
            </a:extLst>
          </p:cNvPr>
          <p:cNvGrpSpPr/>
          <p:nvPr/>
        </p:nvGrpSpPr>
        <p:grpSpPr>
          <a:xfrm>
            <a:off x="784600" y="2594506"/>
            <a:ext cx="1039940" cy="1460421"/>
            <a:chOff x="479589" y="2775732"/>
            <a:chExt cx="1039940" cy="1460421"/>
          </a:xfrm>
        </p:grpSpPr>
        <p:grpSp>
          <p:nvGrpSpPr>
            <p:cNvPr id="71" name="Graphic 30" descr="Dance steps">
              <a:extLst>
                <a:ext uri="{FF2B5EF4-FFF2-40B4-BE49-F238E27FC236}">
                  <a16:creationId xmlns:a16="http://schemas.microsoft.com/office/drawing/2014/main" id="{FA54126A-4B18-43A8-8DC3-BD8D5AB10128}"/>
                </a:ext>
              </a:extLst>
            </p:cNvPr>
            <p:cNvGrpSpPr/>
            <p:nvPr/>
          </p:nvGrpSpPr>
          <p:grpSpPr>
            <a:xfrm>
              <a:off x="479589" y="2775732"/>
              <a:ext cx="714119" cy="861332"/>
              <a:chOff x="1050526" y="5828199"/>
              <a:chExt cx="538021" cy="648932"/>
            </a:xfrm>
            <a:solidFill>
              <a:srgbClr val="254061"/>
            </a:solidFill>
          </p:grpSpPr>
          <p:sp>
            <p:nvSpPr>
              <p:cNvPr id="72" name="Freeform: Shape 71">
                <a:extLst>
                  <a:ext uri="{FF2B5EF4-FFF2-40B4-BE49-F238E27FC236}">
                    <a16:creationId xmlns:a16="http://schemas.microsoft.com/office/drawing/2014/main" id="{DF28F959-401F-4A28-9A0F-01441E74809B}"/>
                  </a:ext>
                </a:extLst>
              </p:cNvPr>
              <p:cNvSpPr/>
              <p:nvPr/>
            </p:nvSpPr>
            <p:spPr>
              <a:xfrm>
                <a:off x="1110549" y="6355974"/>
                <a:ext cx="116921" cy="121157"/>
              </a:xfrm>
              <a:custGeom>
                <a:avLst/>
                <a:gdLst>
                  <a:gd name="connsiteX0" fmla="*/ 0 w 116921"/>
                  <a:gd name="connsiteY0" fmla="*/ 26056 h 121157"/>
                  <a:gd name="connsiteX1" fmla="*/ 9608 w 116921"/>
                  <a:gd name="connsiteY1" fmla="*/ 79859 h 121157"/>
                  <a:gd name="connsiteX2" fmla="*/ 12913 w 116921"/>
                  <a:gd name="connsiteY2" fmla="*/ 91695 h 121157"/>
                  <a:gd name="connsiteX3" fmla="*/ 73018 w 116921"/>
                  <a:gd name="connsiteY3" fmla="*/ 118904 h 121157"/>
                  <a:gd name="connsiteX4" fmla="*/ 84854 w 116921"/>
                  <a:gd name="connsiteY4" fmla="*/ 115522 h 121157"/>
                  <a:gd name="connsiteX5" fmla="*/ 115599 w 116921"/>
                  <a:gd name="connsiteY5" fmla="*/ 63564 h 121157"/>
                  <a:gd name="connsiteX6" fmla="*/ 112294 w 116921"/>
                  <a:gd name="connsiteY6" fmla="*/ 51727 h 121157"/>
                  <a:gd name="connsiteX7" fmla="*/ 92541 w 116921"/>
                  <a:gd name="connsiteY7" fmla="*/ 0 h 121157"/>
                  <a:gd name="connsiteX8" fmla="*/ 307 w 116921"/>
                  <a:gd name="connsiteY8" fmla="*/ 25748 h 12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21" h="121157">
                    <a:moveTo>
                      <a:pt x="0" y="26056"/>
                    </a:moveTo>
                    <a:cubicBezTo>
                      <a:pt x="1743" y="44220"/>
                      <a:pt x="4957" y="62214"/>
                      <a:pt x="9608" y="79859"/>
                    </a:cubicBezTo>
                    <a:lnTo>
                      <a:pt x="12913" y="91695"/>
                    </a:lnTo>
                    <a:cubicBezTo>
                      <a:pt x="19600" y="118443"/>
                      <a:pt x="50574" y="125360"/>
                      <a:pt x="73018" y="118904"/>
                    </a:cubicBezTo>
                    <a:lnTo>
                      <a:pt x="84854" y="115522"/>
                    </a:lnTo>
                    <a:cubicBezTo>
                      <a:pt x="107648" y="109606"/>
                      <a:pt x="121385" y="86392"/>
                      <a:pt x="115599" y="63564"/>
                    </a:cubicBezTo>
                    <a:lnTo>
                      <a:pt x="112294" y="51727"/>
                    </a:lnTo>
                    <a:cubicBezTo>
                      <a:pt x="107506" y="33851"/>
                      <a:pt x="100887" y="16517"/>
                      <a:pt x="92541" y="0"/>
                    </a:cubicBezTo>
                    <a:lnTo>
                      <a:pt x="307" y="25748"/>
                    </a:lnTo>
                    <a:close/>
                  </a:path>
                </a:pathLst>
              </a:custGeom>
              <a:solidFill>
                <a:schemeClr val="accent1">
                  <a:lumMod val="50000"/>
                </a:schemeClr>
              </a:solidFill>
              <a:ln w="7640"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46310E8C-2FB1-4035-809E-47F301F64F68}"/>
                  </a:ext>
                </a:extLst>
              </p:cNvPr>
              <p:cNvSpPr/>
              <p:nvPr/>
            </p:nvSpPr>
            <p:spPr>
              <a:xfrm>
                <a:off x="1050526" y="6080766"/>
                <a:ext cx="154082" cy="267675"/>
              </a:xfrm>
              <a:custGeom>
                <a:avLst/>
                <a:gdLst>
                  <a:gd name="connsiteX0" fmla="*/ 46573 w 154082"/>
                  <a:gd name="connsiteY0" fmla="*/ 267676 h 267675"/>
                  <a:gd name="connsiteX1" fmla="*/ 141957 w 154082"/>
                  <a:gd name="connsiteY1" fmla="*/ 242004 h 267675"/>
                  <a:gd name="connsiteX2" fmla="*/ 122588 w 154082"/>
                  <a:gd name="connsiteY2" fmla="*/ 25180 h 267675"/>
                  <a:gd name="connsiteX3" fmla="*/ 122588 w 154082"/>
                  <a:gd name="connsiteY3" fmla="*/ 25180 h 267675"/>
                  <a:gd name="connsiteX4" fmla="*/ 60023 w 154082"/>
                  <a:gd name="connsiteY4" fmla="*/ 1507 h 267675"/>
                  <a:gd name="connsiteX5" fmla="*/ 3684 w 154082"/>
                  <a:gd name="connsiteY5" fmla="*/ 58076 h 267675"/>
                  <a:gd name="connsiteX6" fmla="*/ 46573 w 154082"/>
                  <a:gd name="connsiteY6" fmla="*/ 267676 h 26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82" h="267675">
                    <a:moveTo>
                      <a:pt x="46573" y="267676"/>
                    </a:moveTo>
                    <a:lnTo>
                      <a:pt x="141957" y="242004"/>
                    </a:lnTo>
                    <a:cubicBezTo>
                      <a:pt x="121051" y="163145"/>
                      <a:pt x="192531" y="111341"/>
                      <a:pt x="122588" y="25180"/>
                    </a:cubicBezTo>
                    <a:lnTo>
                      <a:pt x="122588" y="25180"/>
                    </a:lnTo>
                    <a:cubicBezTo>
                      <a:pt x="108377" y="5443"/>
                      <a:pt x="83739" y="-3879"/>
                      <a:pt x="60023" y="1507"/>
                    </a:cubicBezTo>
                    <a:cubicBezTo>
                      <a:pt x="31344" y="6884"/>
                      <a:pt x="8944" y="29376"/>
                      <a:pt x="3684" y="58076"/>
                    </a:cubicBezTo>
                    <a:cubicBezTo>
                      <a:pt x="-7076" y="119565"/>
                      <a:pt x="5298" y="196426"/>
                      <a:pt x="46573" y="267676"/>
                    </a:cubicBezTo>
                    <a:close/>
                  </a:path>
                </a:pathLst>
              </a:custGeom>
              <a:solidFill>
                <a:schemeClr val="accent1">
                  <a:lumMod val="50000"/>
                </a:schemeClr>
              </a:solidFill>
              <a:ln w="7640"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F20C32E-C5E9-490D-B01B-EAFD29FFCF4C}"/>
                  </a:ext>
                </a:extLst>
              </p:cNvPr>
              <p:cNvSpPr/>
              <p:nvPr/>
            </p:nvSpPr>
            <p:spPr>
              <a:xfrm>
                <a:off x="1359056" y="6092572"/>
                <a:ext cx="127497" cy="129902"/>
              </a:xfrm>
              <a:custGeom>
                <a:avLst/>
                <a:gdLst>
                  <a:gd name="connsiteX0" fmla="*/ 127497 w 127497"/>
                  <a:gd name="connsiteY0" fmla="*/ 43119 h 129902"/>
                  <a:gd name="connsiteX1" fmla="*/ 107667 w 127497"/>
                  <a:gd name="connsiteY1" fmla="*/ 95999 h 129902"/>
                  <a:gd name="connsiteX2" fmla="*/ 102133 w 127497"/>
                  <a:gd name="connsiteY2" fmla="*/ 107298 h 129902"/>
                  <a:gd name="connsiteX3" fmla="*/ 36417 w 127497"/>
                  <a:gd name="connsiteY3" fmla="*/ 123516 h 129902"/>
                  <a:gd name="connsiteX4" fmla="*/ 25118 w 127497"/>
                  <a:gd name="connsiteY4" fmla="*/ 117982 h 129902"/>
                  <a:gd name="connsiteX5" fmla="*/ 3982 w 127497"/>
                  <a:gd name="connsiteY5" fmla="*/ 59875 h 129902"/>
                  <a:gd name="connsiteX6" fmla="*/ 9592 w 127497"/>
                  <a:gd name="connsiteY6" fmla="*/ 48576 h 129902"/>
                  <a:gd name="connsiteX7" fmla="*/ 39107 w 127497"/>
                  <a:gd name="connsiteY7" fmla="*/ 0 h 129902"/>
                  <a:gd name="connsiteX8" fmla="*/ 127497 w 127497"/>
                  <a:gd name="connsiteY8" fmla="*/ 43119 h 12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497" h="129902">
                    <a:moveTo>
                      <a:pt x="127497" y="43119"/>
                    </a:moveTo>
                    <a:cubicBezTo>
                      <a:pt x="122307" y="61247"/>
                      <a:pt x="115677" y="78929"/>
                      <a:pt x="107667" y="95999"/>
                    </a:cubicBezTo>
                    <a:lnTo>
                      <a:pt x="102133" y="107298"/>
                    </a:lnTo>
                    <a:cubicBezTo>
                      <a:pt x="90450" y="133046"/>
                      <a:pt x="57861" y="134276"/>
                      <a:pt x="36417" y="123516"/>
                    </a:cubicBezTo>
                    <a:lnTo>
                      <a:pt x="25118" y="117982"/>
                    </a:lnTo>
                    <a:cubicBezTo>
                      <a:pt x="3408" y="107615"/>
                      <a:pt x="-5994" y="81767"/>
                      <a:pt x="3982" y="59875"/>
                    </a:cubicBezTo>
                    <a:lnTo>
                      <a:pt x="9592" y="48576"/>
                    </a:lnTo>
                    <a:cubicBezTo>
                      <a:pt x="17742" y="31416"/>
                      <a:pt x="27632" y="15139"/>
                      <a:pt x="39107" y="0"/>
                    </a:cubicBezTo>
                    <a:lnTo>
                      <a:pt x="127497" y="43119"/>
                    </a:lnTo>
                    <a:close/>
                  </a:path>
                </a:pathLst>
              </a:custGeom>
              <a:solidFill>
                <a:schemeClr val="accent1">
                  <a:lumMod val="50000"/>
                </a:schemeClr>
              </a:solidFill>
              <a:ln w="7640"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7FE36C0A-AEE3-4513-AAA3-49DCD39958B2}"/>
                  </a:ext>
                </a:extLst>
              </p:cNvPr>
              <p:cNvSpPr/>
              <p:nvPr/>
            </p:nvSpPr>
            <p:spPr>
              <a:xfrm>
                <a:off x="1419453" y="5828199"/>
                <a:ext cx="169094" cy="269061"/>
              </a:xfrm>
              <a:custGeom>
                <a:avLst/>
                <a:gdLst>
                  <a:gd name="connsiteX0" fmla="*/ 89005 w 169094"/>
                  <a:gd name="connsiteY0" fmla="*/ 269061 h 269061"/>
                  <a:gd name="connsiteX1" fmla="*/ 0 w 169094"/>
                  <a:gd name="connsiteY1" fmla="*/ 226634 h 269061"/>
                  <a:gd name="connsiteX2" fmla="*/ 58261 w 169094"/>
                  <a:gd name="connsiteY2" fmla="*/ 16804 h 269061"/>
                  <a:gd name="connsiteX3" fmla="*/ 58261 w 169094"/>
                  <a:gd name="connsiteY3" fmla="*/ 16804 h 269061"/>
                  <a:gd name="connsiteX4" fmla="*/ 124054 w 169094"/>
                  <a:gd name="connsiteY4" fmla="*/ 4967 h 269061"/>
                  <a:gd name="connsiteX5" fmla="*/ 169094 w 169094"/>
                  <a:gd name="connsiteY5" fmla="*/ 70760 h 269061"/>
                  <a:gd name="connsiteX6" fmla="*/ 89005 w 169094"/>
                  <a:gd name="connsiteY6" fmla="*/ 269061 h 26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094" h="269061">
                    <a:moveTo>
                      <a:pt x="89005" y="269061"/>
                    </a:moveTo>
                    <a:lnTo>
                      <a:pt x="0" y="226634"/>
                    </a:lnTo>
                    <a:cubicBezTo>
                      <a:pt x="34587" y="153463"/>
                      <a:pt x="-26133" y="88976"/>
                      <a:pt x="58261" y="16804"/>
                    </a:cubicBezTo>
                    <a:lnTo>
                      <a:pt x="58261" y="16804"/>
                    </a:lnTo>
                    <a:cubicBezTo>
                      <a:pt x="75812" y="-22"/>
                      <a:pt x="101739" y="-4686"/>
                      <a:pt x="124054" y="4967"/>
                    </a:cubicBezTo>
                    <a:cubicBezTo>
                      <a:pt x="151249" y="15447"/>
                      <a:pt x="169164" y="41615"/>
                      <a:pt x="169094" y="70760"/>
                    </a:cubicBezTo>
                    <a:cubicBezTo>
                      <a:pt x="168556" y="133171"/>
                      <a:pt x="142500" y="206266"/>
                      <a:pt x="89005" y="269061"/>
                    </a:cubicBezTo>
                    <a:close/>
                  </a:path>
                </a:pathLst>
              </a:custGeom>
              <a:solidFill>
                <a:schemeClr val="accent1">
                  <a:lumMod val="50000"/>
                </a:schemeClr>
              </a:solidFill>
              <a:ln w="7640" cap="flat">
                <a:noFill/>
                <a:prstDash val="solid"/>
                <a:miter/>
              </a:ln>
            </p:spPr>
            <p:txBody>
              <a:bodyPr rtlCol="0" anchor="ctr"/>
              <a:lstStyle/>
              <a:p>
                <a:endParaRPr lang="en-US"/>
              </a:p>
            </p:txBody>
          </p:sp>
        </p:grpSp>
        <p:grpSp>
          <p:nvGrpSpPr>
            <p:cNvPr id="76" name="Graphic 30" descr="Dance steps">
              <a:extLst>
                <a:ext uri="{FF2B5EF4-FFF2-40B4-BE49-F238E27FC236}">
                  <a16:creationId xmlns:a16="http://schemas.microsoft.com/office/drawing/2014/main" id="{4EA138D0-11DA-4D19-8CB9-401D401C6C64}"/>
                </a:ext>
              </a:extLst>
            </p:cNvPr>
            <p:cNvGrpSpPr/>
            <p:nvPr/>
          </p:nvGrpSpPr>
          <p:grpSpPr>
            <a:xfrm>
              <a:off x="805410" y="3374821"/>
              <a:ext cx="714119" cy="861332"/>
              <a:chOff x="1050526" y="5828199"/>
              <a:chExt cx="538021" cy="648932"/>
            </a:xfrm>
            <a:solidFill>
              <a:srgbClr val="254061"/>
            </a:solidFill>
          </p:grpSpPr>
          <p:sp>
            <p:nvSpPr>
              <p:cNvPr id="77" name="Freeform: Shape 76">
                <a:extLst>
                  <a:ext uri="{FF2B5EF4-FFF2-40B4-BE49-F238E27FC236}">
                    <a16:creationId xmlns:a16="http://schemas.microsoft.com/office/drawing/2014/main" id="{788B2FE9-A671-42EE-9B5E-42762FD62D31}"/>
                  </a:ext>
                </a:extLst>
              </p:cNvPr>
              <p:cNvSpPr/>
              <p:nvPr/>
            </p:nvSpPr>
            <p:spPr>
              <a:xfrm>
                <a:off x="1110549" y="6355974"/>
                <a:ext cx="116921" cy="121157"/>
              </a:xfrm>
              <a:custGeom>
                <a:avLst/>
                <a:gdLst>
                  <a:gd name="connsiteX0" fmla="*/ 0 w 116921"/>
                  <a:gd name="connsiteY0" fmla="*/ 26056 h 121157"/>
                  <a:gd name="connsiteX1" fmla="*/ 9608 w 116921"/>
                  <a:gd name="connsiteY1" fmla="*/ 79859 h 121157"/>
                  <a:gd name="connsiteX2" fmla="*/ 12913 w 116921"/>
                  <a:gd name="connsiteY2" fmla="*/ 91695 h 121157"/>
                  <a:gd name="connsiteX3" fmla="*/ 73018 w 116921"/>
                  <a:gd name="connsiteY3" fmla="*/ 118904 h 121157"/>
                  <a:gd name="connsiteX4" fmla="*/ 84854 w 116921"/>
                  <a:gd name="connsiteY4" fmla="*/ 115522 h 121157"/>
                  <a:gd name="connsiteX5" fmla="*/ 115599 w 116921"/>
                  <a:gd name="connsiteY5" fmla="*/ 63564 h 121157"/>
                  <a:gd name="connsiteX6" fmla="*/ 112294 w 116921"/>
                  <a:gd name="connsiteY6" fmla="*/ 51727 h 121157"/>
                  <a:gd name="connsiteX7" fmla="*/ 92541 w 116921"/>
                  <a:gd name="connsiteY7" fmla="*/ 0 h 121157"/>
                  <a:gd name="connsiteX8" fmla="*/ 307 w 116921"/>
                  <a:gd name="connsiteY8" fmla="*/ 25748 h 12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21" h="121157">
                    <a:moveTo>
                      <a:pt x="0" y="26056"/>
                    </a:moveTo>
                    <a:cubicBezTo>
                      <a:pt x="1743" y="44220"/>
                      <a:pt x="4957" y="62214"/>
                      <a:pt x="9608" y="79859"/>
                    </a:cubicBezTo>
                    <a:lnTo>
                      <a:pt x="12913" y="91695"/>
                    </a:lnTo>
                    <a:cubicBezTo>
                      <a:pt x="19600" y="118443"/>
                      <a:pt x="50574" y="125360"/>
                      <a:pt x="73018" y="118904"/>
                    </a:cubicBezTo>
                    <a:lnTo>
                      <a:pt x="84854" y="115522"/>
                    </a:lnTo>
                    <a:cubicBezTo>
                      <a:pt x="107648" y="109606"/>
                      <a:pt x="121385" y="86392"/>
                      <a:pt x="115599" y="63564"/>
                    </a:cubicBezTo>
                    <a:lnTo>
                      <a:pt x="112294" y="51727"/>
                    </a:lnTo>
                    <a:cubicBezTo>
                      <a:pt x="107506" y="33851"/>
                      <a:pt x="100887" y="16517"/>
                      <a:pt x="92541" y="0"/>
                    </a:cubicBezTo>
                    <a:lnTo>
                      <a:pt x="307" y="25748"/>
                    </a:lnTo>
                    <a:close/>
                  </a:path>
                </a:pathLst>
              </a:custGeom>
              <a:solidFill>
                <a:schemeClr val="accent1">
                  <a:lumMod val="50000"/>
                </a:schemeClr>
              </a:solidFill>
              <a:ln w="7640"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A7B604A4-F780-4626-848D-9ED51447E58E}"/>
                  </a:ext>
                </a:extLst>
              </p:cNvPr>
              <p:cNvSpPr/>
              <p:nvPr/>
            </p:nvSpPr>
            <p:spPr>
              <a:xfrm>
                <a:off x="1050526" y="6080766"/>
                <a:ext cx="154082" cy="267675"/>
              </a:xfrm>
              <a:custGeom>
                <a:avLst/>
                <a:gdLst>
                  <a:gd name="connsiteX0" fmla="*/ 46573 w 154082"/>
                  <a:gd name="connsiteY0" fmla="*/ 267676 h 267675"/>
                  <a:gd name="connsiteX1" fmla="*/ 141957 w 154082"/>
                  <a:gd name="connsiteY1" fmla="*/ 242004 h 267675"/>
                  <a:gd name="connsiteX2" fmla="*/ 122588 w 154082"/>
                  <a:gd name="connsiteY2" fmla="*/ 25180 h 267675"/>
                  <a:gd name="connsiteX3" fmla="*/ 122588 w 154082"/>
                  <a:gd name="connsiteY3" fmla="*/ 25180 h 267675"/>
                  <a:gd name="connsiteX4" fmla="*/ 60023 w 154082"/>
                  <a:gd name="connsiteY4" fmla="*/ 1507 h 267675"/>
                  <a:gd name="connsiteX5" fmla="*/ 3684 w 154082"/>
                  <a:gd name="connsiteY5" fmla="*/ 58076 h 267675"/>
                  <a:gd name="connsiteX6" fmla="*/ 46573 w 154082"/>
                  <a:gd name="connsiteY6" fmla="*/ 267676 h 26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82" h="267675">
                    <a:moveTo>
                      <a:pt x="46573" y="267676"/>
                    </a:moveTo>
                    <a:lnTo>
                      <a:pt x="141957" y="242004"/>
                    </a:lnTo>
                    <a:cubicBezTo>
                      <a:pt x="121051" y="163145"/>
                      <a:pt x="192531" y="111341"/>
                      <a:pt x="122588" y="25180"/>
                    </a:cubicBezTo>
                    <a:lnTo>
                      <a:pt x="122588" y="25180"/>
                    </a:lnTo>
                    <a:cubicBezTo>
                      <a:pt x="108377" y="5443"/>
                      <a:pt x="83739" y="-3879"/>
                      <a:pt x="60023" y="1507"/>
                    </a:cubicBezTo>
                    <a:cubicBezTo>
                      <a:pt x="31344" y="6884"/>
                      <a:pt x="8944" y="29376"/>
                      <a:pt x="3684" y="58076"/>
                    </a:cubicBezTo>
                    <a:cubicBezTo>
                      <a:pt x="-7076" y="119565"/>
                      <a:pt x="5298" y="196426"/>
                      <a:pt x="46573" y="267676"/>
                    </a:cubicBezTo>
                    <a:close/>
                  </a:path>
                </a:pathLst>
              </a:custGeom>
              <a:solidFill>
                <a:schemeClr val="accent1">
                  <a:lumMod val="50000"/>
                </a:schemeClr>
              </a:solidFill>
              <a:ln w="7640"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15A8C458-E394-400B-91DD-C6611049E847}"/>
                  </a:ext>
                </a:extLst>
              </p:cNvPr>
              <p:cNvSpPr/>
              <p:nvPr/>
            </p:nvSpPr>
            <p:spPr>
              <a:xfrm>
                <a:off x="1359056" y="6092572"/>
                <a:ext cx="127497" cy="129902"/>
              </a:xfrm>
              <a:custGeom>
                <a:avLst/>
                <a:gdLst>
                  <a:gd name="connsiteX0" fmla="*/ 127497 w 127497"/>
                  <a:gd name="connsiteY0" fmla="*/ 43119 h 129902"/>
                  <a:gd name="connsiteX1" fmla="*/ 107667 w 127497"/>
                  <a:gd name="connsiteY1" fmla="*/ 95999 h 129902"/>
                  <a:gd name="connsiteX2" fmla="*/ 102133 w 127497"/>
                  <a:gd name="connsiteY2" fmla="*/ 107298 h 129902"/>
                  <a:gd name="connsiteX3" fmla="*/ 36417 w 127497"/>
                  <a:gd name="connsiteY3" fmla="*/ 123516 h 129902"/>
                  <a:gd name="connsiteX4" fmla="*/ 25118 w 127497"/>
                  <a:gd name="connsiteY4" fmla="*/ 117982 h 129902"/>
                  <a:gd name="connsiteX5" fmla="*/ 3982 w 127497"/>
                  <a:gd name="connsiteY5" fmla="*/ 59875 h 129902"/>
                  <a:gd name="connsiteX6" fmla="*/ 9592 w 127497"/>
                  <a:gd name="connsiteY6" fmla="*/ 48576 h 129902"/>
                  <a:gd name="connsiteX7" fmla="*/ 39107 w 127497"/>
                  <a:gd name="connsiteY7" fmla="*/ 0 h 129902"/>
                  <a:gd name="connsiteX8" fmla="*/ 127497 w 127497"/>
                  <a:gd name="connsiteY8" fmla="*/ 43119 h 12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497" h="129902">
                    <a:moveTo>
                      <a:pt x="127497" y="43119"/>
                    </a:moveTo>
                    <a:cubicBezTo>
                      <a:pt x="122307" y="61247"/>
                      <a:pt x="115677" y="78929"/>
                      <a:pt x="107667" y="95999"/>
                    </a:cubicBezTo>
                    <a:lnTo>
                      <a:pt x="102133" y="107298"/>
                    </a:lnTo>
                    <a:cubicBezTo>
                      <a:pt x="90450" y="133046"/>
                      <a:pt x="57861" y="134276"/>
                      <a:pt x="36417" y="123516"/>
                    </a:cubicBezTo>
                    <a:lnTo>
                      <a:pt x="25118" y="117982"/>
                    </a:lnTo>
                    <a:cubicBezTo>
                      <a:pt x="3408" y="107615"/>
                      <a:pt x="-5994" y="81767"/>
                      <a:pt x="3982" y="59875"/>
                    </a:cubicBezTo>
                    <a:lnTo>
                      <a:pt x="9592" y="48576"/>
                    </a:lnTo>
                    <a:cubicBezTo>
                      <a:pt x="17742" y="31416"/>
                      <a:pt x="27632" y="15139"/>
                      <a:pt x="39107" y="0"/>
                    </a:cubicBezTo>
                    <a:lnTo>
                      <a:pt x="127497" y="43119"/>
                    </a:lnTo>
                    <a:close/>
                  </a:path>
                </a:pathLst>
              </a:custGeom>
              <a:solidFill>
                <a:schemeClr val="accent1">
                  <a:lumMod val="50000"/>
                </a:schemeClr>
              </a:solidFill>
              <a:ln w="7640"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C436A93A-56BE-4654-91B2-7E7E84B6A2AE}"/>
                  </a:ext>
                </a:extLst>
              </p:cNvPr>
              <p:cNvSpPr/>
              <p:nvPr/>
            </p:nvSpPr>
            <p:spPr>
              <a:xfrm>
                <a:off x="1419453" y="5828199"/>
                <a:ext cx="169094" cy="269061"/>
              </a:xfrm>
              <a:custGeom>
                <a:avLst/>
                <a:gdLst>
                  <a:gd name="connsiteX0" fmla="*/ 89005 w 169094"/>
                  <a:gd name="connsiteY0" fmla="*/ 269061 h 269061"/>
                  <a:gd name="connsiteX1" fmla="*/ 0 w 169094"/>
                  <a:gd name="connsiteY1" fmla="*/ 226634 h 269061"/>
                  <a:gd name="connsiteX2" fmla="*/ 58261 w 169094"/>
                  <a:gd name="connsiteY2" fmla="*/ 16804 h 269061"/>
                  <a:gd name="connsiteX3" fmla="*/ 58261 w 169094"/>
                  <a:gd name="connsiteY3" fmla="*/ 16804 h 269061"/>
                  <a:gd name="connsiteX4" fmla="*/ 124054 w 169094"/>
                  <a:gd name="connsiteY4" fmla="*/ 4967 h 269061"/>
                  <a:gd name="connsiteX5" fmla="*/ 169094 w 169094"/>
                  <a:gd name="connsiteY5" fmla="*/ 70760 h 269061"/>
                  <a:gd name="connsiteX6" fmla="*/ 89005 w 169094"/>
                  <a:gd name="connsiteY6" fmla="*/ 269061 h 26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094" h="269061">
                    <a:moveTo>
                      <a:pt x="89005" y="269061"/>
                    </a:moveTo>
                    <a:lnTo>
                      <a:pt x="0" y="226634"/>
                    </a:lnTo>
                    <a:cubicBezTo>
                      <a:pt x="34587" y="153463"/>
                      <a:pt x="-26133" y="88976"/>
                      <a:pt x="58261" y="16804"/>
                    </a:cubicBezTo>
                    <a:lnTo>
                      <a:pt x="58261" y="16804"/>
                    </a:lnTo>
                    <a:cubicBezTo>
                      <a:pt x="75812" y="-22"/>
                      <a:pt x="101739" y="-4686"/>
                      <a:pt x="124054" y="4967"/>
                    </a:cubicBezTo>
                    <a:cubicBezTo>
                      <a:pt x="151249" y="15447"/>
                      <a:pt x="169164" y="41615"/>
                      <a:pt x="169094" y="70760"/>
                    </a:cubicBezTo>
                    <a:cubicBezTo>
                      <a:pt x="168556" y="133171"/>
                      <a:pt x="142500" y="206266"/>
                      <a:pt x="89005" y="269061"/>
                    </a:cubicBezTo>
                    <a:close/>
                  </a:path>
                </a:pathLst>
              </a:custGeom>
              <a:solidFill>
                <a:schemeClr val="accent1">
                  <a:lumMod val="50000"/>
                </a:schemeClr>
              </a:solidFill>
              <a:ln w="7640"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61172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76DE725E-D6D8-4943-9582-A70404DF222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416171" y="2458"/>
            <a:ext cx="6776224" cy="6848870"/>
          </a:xfrm>
          <a:prstGeom prst="rect">
            <a:avLst/>
          </a:prstGeom>
        </p:spPr>
      </p:pic>
      <p:grpSp>
        <p:nvGrpSpPr>
          <p:cNvPr id="9" name="Group 8">
            <a:extLst>
              <a:ext uri="{FF2B5EF4-FFF2-40B4-BE49-F238E27FC236}">
                <a16:creationId xmlns:a16="http://schemas.microsoft.com/office/drawing/2014/main" id="{AEE5947D-E5F2-4AEF-A0E2-37F3E50B2501}"/>
              </a:ext>
            </a:extLst>
          </p:cNvPr>
          <p:cNvGrpSpPr/>
          <p:nvPr/>
        </p:nvGrpSpPr>
        <p:grpSpPr>
          <a:xfrm>
            <a:off x="410909" y="2621280"/>
            <a:ext cx="4057816" cy="1213485"/>
            <a:chOff x="410909" y="3072825"/>
            <a:chExt cx="4057816" cy="1213485"/>
          </a:xfrm>
        </p:grpSpPr>
        <p:sp>
          <p:nvSpPr>
            <p:cNvPr id="44" name="Arrow: Left-Right 43">
              <a:extLst>
                <a:ext uri="{FF2B5EF4-FFF2-40B4-BE49-F238E27FC236}">
                  <a16:creationId xmlns:a16="http://schemas.microsoft.com/office/drawing/2014/main" id="{7BCBD546-E82A-4007-A1AA-39F683680C2D}"/>
                </a:ext>
              </a:extLst>
            </p:cNvPr>
            <p:cNvSpPr/>
            <p:nvPr/>
          </p:nvSpPr>
          <p:spPr bwMode="auto">
            <a:xfrm>
              <a:off x="521522" y="3513079"/>
              <a:ext cx="3579677" cy="449321"/>
            </a:xfrm>
            <a:prstGeom prst="leftRightArrow">
              <a:avLst/>
            </a:prstGeom>
            <a:solidFill>
              <a:srgbClr val="B1BCE1"/>
            </a:solidFill>
            <a:ln w="15875" cap="flat">
              <a:noFill/>
              <a:prstDash val="sysDash"/>
              <a:miter lim="800000"/>
              <a:headEnd/>
              <a:tailEnd/>
            </a:ln>
          </p:spPr>
          <p:txBody>
            <a:bodyPr vert="horz" wrap="square" lIns="91440" tIns="45720" rIns="91440" bIns="45720" numCol="1" rtlCol="0" anchor="t" anchorCtr="0" compatLnSpc="1">
              <a:prstTxWarp prst="textNoShape">
                <a:avLst/>
              </a:prstTxWarp>
            </a:bodyPr>
            <a:lstStyle/>
            <a:p>
              <a:pPr algn="ctr"/>
              <a:endParaRPr lang="en-US" dirty="0">
                <a:solidFill>
                  <a:schemeClr val="accent1">
                    <a:lumMod val="50000"/>
                  </a:schemeClr>
                </a:solidFill>
              </a:endParaRPr>
            </a:p>
          </p:txBody>
        </p:sp>
        <p:sp>
          <p:nvSpPr>
            <p:cNvPr id="45" name="Plus Sign 44">
              <a:extLst>
                <a:ext uri="{FF2B5EF4-FFF2-40B4-BE49-F238E27FC236}">
                  <a16:creationId xmlns:a16="http://schemas.microsoft.com/office/drawing/2014/main" id="{7F5C2B2D-688D-444F-B393-D31FFA9E0808}"/>
                </a:ext>
              </a:extLst>
            </p:cNvPr>
            <p:cNvSpPr>
              <a:spLocks noChangeAspect="1"/>
            </p:cNvSpPr>
            <p:nvPr/>
          </p:nvSpPr>
          <p:spPr bwMode="auto">
            <a:xfrm>
              <a:off x="3411805" y="3956311"/>
              <a:ext cx="308274" cy="308274"/>
            </a:xfrm>
            <a:prstGeom prst="mathPlus">
              <a:avLst/>
            </a:prstGeom>
            <a:solidFill>
              <a:schemeClr val="tx2"/>
            </a:solidFill>
            <a:ln w="15875" cap="flat">
              <a:noFill/>
              <a:prstDash val="sysDash"/>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46" name="Minus Sign 45">
              <a:extLst>
                <a:ext uri="{FF2B5EF4-FFF2-40B4-BE49-F238E27FC236}">
                  <a16:creationId xmlns:a16="http://schemas.microsoft.com/office/drawing/2014/main" id="{CD60A1DF-FF20-434A-8627-A9961626AD3D}"/>
                </a:ext>
              </a:extLst>
            </p:cNvPr>
            <p:cNvSpPr>
              <a:spLocks noChangeAspect="1"/>
            </p:cNvSpPr>
            <p:nvPr/>
          </p:nvSpPr>
          <p:spPr bwMode="auto">
            <a:xfrm>
              <a:off x="924032" y="3962400"/>
              <a:ext cx="320636" cy="320636"/>
            </a:xfrm>
            <a:prstGeom prst="mathMinus">
              <a:avLst/>
            </a:prstGeom>
            <a:solidFill>
              <a:schemeClr val="tx2"/>
            </a:solidFill>
            <a:ln w="15875" cap="flat">
              <a:noFill/>
              <a:prstDash val="sysDash"/>
              <a:miter lim="800000"/>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47" name="TextBox 46">
              <a:extLst>
                <a:ext uri="{FF2B5EF4-FFF2-40B4-BE49-F238E27FC236}">
                  <a16:creationId xmlns:a16="http://schemas.microsoft.com/office/drawing/2014/main" id="{BB8E0664-42D0-4CB6-970B-9747A1EA8EFD}"/>
                </a:ext>
              </a:extLst>
            </p:cNvPr>
            <p:cNvSpPr txBox="1"/>
            <p:nvPr/>
          </p:nvSpPr>
          <p:spPr>
            <a:xfrm>
              <a:off x="410909" y="3886200"/>
              <a:ext cx="566801" cy="400110"/>
            </a:xfrm>
            <a:prstGeom prst="rect">
              <a:avLst/>
            </a:prstGeom>
            <a:noFill/>
          </p:spPr>
          <p:txBody>
            <a:bodyPr wrap="square" rtlCol="0">
              <a:spAutoFit/>
            </a:bodyPr>
            <a:lstStyle/>
            <a:p>
              <a:r>
                <a:rPr lang="en-US" sz="2000" dirty="0">
                  <a:solidFill>
                    <a:schemeClr val="accent1">
                      <a:lumMod val="50000"/>
                    </a:schemeClr>
                  </a:solidFill>
                </a:rPr>
                <a:t>low</a:t>
              </a:r>
            </a:p>
          </p:txBody>
        </p:sp>
        <p:sp>
          <p:nvSpPr>
            <p:cNvPr id="48" name="TextBox 47">
              <a:extLst>
                <a:ext uri="{FF2B5EF4-FFF2-40B4-BE49-F238E27FC236}">
                  <a16:creationId xmlns:a16="http://schemas.microsoft.com/office/drawing/2014/main" id="{81F09DD2-F412-44C0-8EA5-79BFD3C5257B}"/>
                </a:ext>
              </a:extLst>
            </p:cNvPr>
            <p:cNvSpPr txBox="1"/>
            <p:nvPr/>
          </p:nvSpPr>
          <p:spPr>
            <a:xfrm>
              <a:off x="3657600" y="3886200"/>
              <a:ext cx="811125" cy="400110"/>
            </a:xfrm>
            <a:prstGeom prst="rect">
              <a:avLst/>
            </a:prstGeom>
            <a:noFill/>
          </p:spPr>
          <p:txBody>
            <a:bodyPr wrap="square" rtlCol="0">
              <a:spAutoFit/>
            </a:bodyPr>
            <a:lstStyle/>
            <a:p>
              <a:r>
                <a:rPr lang="en-US" sz="2000" dirty="0">
                  <a:solidFill>
                    <a:schemeClr val="accent1">
                      <a:lumMod val="50000"/>
                    </a:schemeClr>
                  </a:solidFill>
                </a:rPr>
                <a:t>high</a:t>
              </a:r>
            </a:p>
          </p:txBody>
        </p:sp>
        <p:sp>
          <p:nvSpPr>
            <p:cNvPr id="50" name="Rectangle 49">
              <a:extLst>
                <a:ext uri="{FF2B5EF4-FFF2-40B4-BE49-F238E27FC236}">
                  <a16:creationId xmlns:a16="http://schemas.microsoft.com/office/drawing/2014/main" id="{45C0072C-7202-4A29-AC4F-E06AF534A7F1}"/>
                </a:ext>
              </a:extLst>
            </p:cNvPr>
            <p:cNvSpPr/>
            <p:nvPr/>
          </p:nvSpPr>
          <p:spPr>
            <a:xfrm>
              <a:off x="1154944" y="3072825"/>
              <a:ext cx="2296141" cy="584775"/>
            </a:xfrm>
            <a:prstGeom prst="rect">
              <a:avLst/>
            </a:prstGeom>
          </p:spPr>
          <p:txBody>
            <a:bodyPr wrap="none">
              <a:spAutoFit/>
            </a:bodyPr>
            <a:lstStyle/>
            <a:p>
              <a:pPr algn="ctr"/>
              <a:r>
                <a:rPr lang="en-US" sz="1600" i="1" dirty="0">
                  <a:solidFill>
                    <a:schemeClr val="accent1">
                      <a:lumMod val="50000"/>
                    </a:schemeClr>
                  </a:solidFill>
                </a:rPr>
                <a:t>Amount of experience/</a:t>
              </a:r>
            </a:p>
            <a:p>
              <a:pPr algn="ctr"/>
              <a:r>
                <a:rPr lang="en-US" sz="1600" i="1" dirty="0">
                  <a:solidFill>
                    <a:schemeClr val="accent1">
                      <a:lumMod val="50000"/>
                    </a:schemeClr>
                  </a:solidFill>
                </a:rPr>
                <a:t>diversity of people served</a:t>
              </a:r>
            </a:p>
          </p:txBody>
        </p:sp>
      </p:grpSp>
      <p:sp>
        <p:nvSpPr>
          <p:cNvPr id="31" name="Freeform: Shape 30">
            <a:extLst>
              <a:ext uri="{FF2B5EF4-FFF2-40B4-BE49-F238E27FC236}">
                <a16:creationId xmlns:a16="http://schemas.microsoft.com/office/drawing/2014/main" id="{5575EDF3-4963-4F95-9931-40E86FBDAC37}"/>
              </a:ext>
            </a:extLst>
          </p:cNvPr>
          <p:cNvSpPr/>
          <p:nvPr/>
        </p:nvSpPr>
        <p:spPr>
          <a:xfrm>
            <a:off x="5437239" y="2546555"/>
            <a:ext cx="4807974" cy="4237703"/>
          </a:xfrm>
          <a:custGeom>
            <a:avLst/>
            <a:gdLst>
              <a:gd name="connsiteX0" fmla="*/ 0 w 4807974"/>
              <a:gd name="connsiteY0" fmla="*/ 0 h 4237703"/>
              <a:gd name="connsiteX1" fmla="*/ 1573161 w 4807974"/>
              <a:gd name="connsiteY1" fmla="*/ 1061884 h 4237703"/>
              <a:gd name="connsiteX2" fmla="*/ 3401961 w 4807974"/>
              <a:gd name="connsiteY2" fmla="*/ 2762864 h 4237703"/>
              <a:gd name="connsiteX3" fmla="*/ 4807974 w 4807974"/>
              <a:gd name="connsiteY3" fmla="*/ 4237703 h 4237703"/>
            </a:gdLst>
            <a:ahLst/>
            <a:cxnLst>
              <a:cxn ang="0">
                <a:pos x="connsiteX0" y="connsiteY0"/>
              </a:cxn>
              <a:cxn ang="0">
                <a:pos x="connsiteX1" y="connsiteY1"/>
              </a:cxn>
              <a:cxn ang="0">
                <a:pos x="connsiteX2" y="connsiteY2"/>
              </a:cxn>
              <a:cxn ang="0">
                <a:pos x="connsiteX3" y="connsiteY3"/>
              </a:cxn>
            </a:cxnLst>
            <a:rect l="l" t="t" r="r" b="b"/>
            <a:pathLst>
              <a:path w="4807974" h="4237703">
                <a:moveTo>
                  <a:pt x="0" y="0"/>
                </a:moveTo>
                <a:lnTo>
                  <a:pt x="1573161" y="1061884"/>
                </a:lnTo>
                <a:lnTo>
                  <a:pt x="3401961" y="2762864"/>
                </a:lnTo>
                <a:lnTo>
                  <a:pt x="4807974" y="4237703"/>
                </a:lnTo>
              </a:path>
            </a:pathLst>
          </a:custGeom>
          <a:noFill/>
          <a:ln w="69850">
            <a:solidFill>
              <a:schemeClr val="tx2">
                <a:lumMod val="50000"/>
              </a:schemeClr>
            </a:solidFill>
            <a:prstDash val="sysDash"/>
            <a:headEnd type="triangle" w="med" len="med"/>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peech Bubble: Oval 31">
            <a:extLst>
              <a:ext uri="{FF2B5EF4-FFF2-40B4-BE49-F238E27FC236}">
                <a16:creationId xmlns:a16="http://schemas.microsoft.com/office/drawing/2014/main" id="{724AFB6E-E3A6-4E9D-8C46-E323EDB72C9E}"/>
              </a:ext>
            </a:extLst>
          </p:cNvPr>
          <p:cNvSpPr/>
          <p:nvPr/>
        </p:nvSpPr>
        <p:spPr>
          <a:xfrm>
            <a:off x="9067800" y="3545664"/>
            <a:ext cx="1066800" cy="710191"/>
          </a:xfrm>
          <a:prstGeom prst="wedgeEllipseCallout">
            <a:avLst>
              <a:gd name="adj1" fmla="val -53677"/>
              <a:gd name="adj2" fmla="val -69864"/>
            </a:avLst>
          </a:prstGeom>
          <a:solidFill>
            <a:schemeClr val="bg1">
              <a:alpha val="95000"/>
            </a:schemeClr>
          </a:solidFill>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dirty="0"/>
              <a:t>You</a:t>
            </a:r>
          </a:p>
        </p:txBody>
      </p:sp>
      <p:sp>
        <p:nvSpPr>
          <p:cNvPr id="33" name="Speech Bubble: Oval 32">
            <a:extLst>
              <a:ext uri="{FF2B5EF4-FFF2-40B4-BE49-F238E27FC236}">
                <a16:creationId xmlns:a16="http://schemas.microsoft.com/office/drawing/2014/main" id="{AEB22B6C-A9EF-47E5-BBAE-10EB5084B66E}"/>
              </a:ext>
            </a:extLst>
          </p:cNvPr>
          <p:cNvSpPr/>
          <p:nvPr/>
        </p:nvSpPr>
        <p:spPr>
          <a:xfrm>
            <a:off x="9829800" y="450983"/>
            <a:ext cx="2076583" cy="926834"/>
          </a:xfrm>
          <a:prstGeom prst="wedgeEllipseCallout">
            <a:avLst>
              <a:gd name="adj1" fmla="val -69886"/>
              <a:gd name="adj2" fmla="val -35178"/>
            </a:avLst>
          </a:prstGeom>
          <a:solidFill>
            <a:schemeClr val="bg1">
              <a:alpha val="95000"/>
            </a:schemeClr>
          </a:solidFill>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400" dirty="0"/>
              <a:t>Your Walkshed</a:t>
            </a:r>
          </a:p>
        </p:txBody>
      </p:sp>
      <p:sp>
        <p:nvSpPr>
          <p:cNvPr id="38" name="Speech Bubble: Oval 37">
            <a:extLst>
              <a:ext uri="{FF2B5EF4-FFF2-40B4-BE49-F238E27FC236}">
                <a16:creationId xmlns:a16="http://schemas.microsoft.com/office/drawing/2014/main" id="{E0C10544-4F20-4548-9E1E-EF99BDCA9CB4}"/>
              </a:ext>
            </a:extLst>
          </p:cNvPr>
          <p:cNvSpPr/>
          <p:nvPr/>
        </p:nvSpPr>
        <p:spPr>
          <a:xfrm>
            <a:off x="6476999" y="1447800"/>
            <a:ext cx="2076583" cy="926834"/>
          </a:xfrm>
          <a:prstGeom prst="wedgeEllipseCallout">
            <a:avLst>
              <a:gd name="adj1" fmla="val 47812"/>
              <a:gd name="adj2" fmla="val 81921"/>
            </a:avLst>
          </a:prstGeom>
          <a:solidFill>
            <a:schemeClr val="bg1">
              <a:alpha val="95000"/>
            </a:schemeClr>
          </a:solidFill>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400" dirty="0"/>
              <a:t>Amenities</a:t>
            </a:r>
          </a:p>
        </p:txBody>
      </p:sp>
      <p:grpSp>
        <p:nvGrpSpPr>
          <p:cNvPr id="39" name="Group 38">
            <a:extLst>
              <a:ext uri="{FF2B5EF4-FFF2-40B4-BE49-F238E27FC236}">
                <a16:creationId xmlns:a16="http://schemas.microsoft.com/office/drawing/2014/main" id="{BCE45BAF-2C51-4701-BC65-1FACC9FEEB5C}"/>
              </a:ext>
            </a:extLst>
          </p:cNvPr>
          <p:cNvGrpSpPr/>
          <p:nvPr/>
        </p:nvGrpSpPr>
        <p:grpSpPr>
          <a:xfrm>
            <a:off x="285022" y="5373528"/>
            <a:ext cx="494886" cy="316109"/>
            <a:chOff x="285022" y="5929959"/>
            <a:chExt cx="494886" cy="316109"/>
          </a:xfrm>
        </p:grpSpPr>
        <p:sp>
          <p:nvSpPr>
            <p:cNvPr id="52" name="Rectangle 51">
              <a:extLst>
                <a:ext uri="{FF2B5EF4-FFF2-40B4-BE49-F238E27FC236}">
                  <a16:creationId xmlns:a16="http://schemas.microsoft.com/office/drawing/2014/main" id="{D7AD581A-65CC-44BB-BF59-431DB19D43B1}"/>
                </a:ext>
              </a:extLst>
            </p:cNvPr>
            <p:cNvSpPr/>
            <p:nvPr/>
          </p:nvSpPr>
          <p:spPr>
            <a:xfrm>
              <a:off x="304800" y="5936450"/>
              <a:ext cx="457200" cy="282110"/>
            </a:xfrm>
            <a:prstGeom prst="rect">
              <a:avLst/>
            </a:prstGeom>
            <a:no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BE1B79C9-013C-4A52-93A9-59592B3D2632}"/>
                </a:ext>
              </a:extLst>
            </p:cNvPr>
            <p:cNvCxnSpPr>
              <a:cxnSpLocks/>
            </p:cNvCxnSpPr>
            <p:nvPr/>
          </p:nvCxnSpPr>
          <p:spPr>
            <a:xfrm flipV="1">
              <a:off x="324992" y="5943600"/>
              <a:ext cx="437008" cy="282109"/>
            </a:xfrm>
            <a:prstGeom prst="line">
              <a:avLst/>
            </a:prstGeom>
            <a:ln w="9525">
              <a:solidFill>
                <a:srgbClr val="0068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3898948-6A05-4533-A13B-5BFCAD970153}"/>
                </a:ext>
              </a:extLst>
            </p:cNvPr>
            <p:cNvCxnSpPr>
              <a:cxnSpLocks/>
            </p:cNvCxnSpPr>
            <p:nvPr/>
          </p:nvCxnSpPr>
          <p:spPr>
            <a:xfrm flipV="1">
              <a:off x="517866" y="6070459"/>
              <a:ext cx="262042" cy="175609"/>
            </a:xfrm>
            <a:prstGeom prst="line">
              <a:avLst/>
            </a:prstGeom>
            <a:ln w="9525">
              <a:solidFill>
                <a:srgbClr val="0068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8F4E8E2-7143-4E31-92AC-8861C7C25750}"/>
                </a:ext>
              </a:extLst>
            </p:cNvPr>
            <p:cNvCxnSpPr>
              <a:cxnSpLocks/>
            </p:cNvCxnSpPr>
            <p:nvPr/>
          </p:nvCxnSpPr>
          <p:spPr>
            <a:xfrm flipV="1">
              <a:off x="299829" y="5929959"/>
              <a:ext cx="121555" cy="77019"/>
            </a:xfrm>
            <a:prstGeom prst="line">
              <a:avLst/>
            </a:prstGeom>
            <a:ln w="9525">
              <a:solidFill>
                <a:srgbClr val="0068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7110D33-A397-4B95-B22A-E58D72D139F9}"/>
                </a:ext>
              </a:extLst>
            </p:cNvPr>
            <p:cNvCxnSpPr>
              <a:cxnSpLocks/>
            </p:cNvCxnSpPr>
            <p:nvPr/>
          </p:nvCxnSpPr>
          <p:spPr>
            <a:xfrm flipV="1">
              <a:off x="285022" y="5936450"/>
              <a:ext cx="303658" cy="189797"/>
            </a:xfrm>
            <a:prstGeom prst="line">
              <a:avLst/>
            </a:prstGeom>
            <a:ln w="9525">
              <a:solidFill>
                <a:srgbClr val="006800"/>
              </a:solidFill>
            </a:ln>
          </p:spPr>
          <p:style>
            <a:lnRef idx="1">
              <a:schemeClr val="accent1"/>
            </a:lnRef>
            <a:fillRef idx="0">
              <a:schemeClr val="accent1"/>
            </a:fillRef>
            <a:effectRef idx="0">
              <a:schemeClr val="accent1"/>
            </a:effectRef>
            <a:fontRef idx="minor">
              <a:schemeClr val="tx1"/>
            </a:fontRef>
          </p:style>
        </p:cxnSp>
      </p:grpSp>
      <p:sp>
        <p:nvSpPr>
          <p:cNvPr id="57" name="Rectangle 56">
            <a:extLst>
              <a:ext uri="{FF2B5EF4-FFF2-40B4-BE49-F238E27FC236}">
                <a16:creationId xmlns:a16="http://schemas.microsoft.com/office/drawing/2014/main" id="{53E05846-8BAC-465E-9FEA-F5DF83FEA580}"/>
              </a:ext>
            </a:extLst>
          </p:cNvPr>
          <p:cNvSpPr/>
          <p:nvPr/>
        </p:nvSpPr>
        <p:spPr>
          <a:xfrm>
            <a:off x="0" y="4496330"/>
            <a:ext cx="5105400" cy="1980670"/>
          </a:xfrm>
          <a:prstGeom prst="rect">
            <a:avLst/>
          </a:prstGeom>
        </p:spPr>
        <p:txBody>
          <a:bodyPr wrap="square">
            <a:spAutoFit/>
          </a:bodyPr>
          <a:lstStyle/>
          <a:p>
            <a:pPr lvl="2">
              <a:lnSpc>
                <a:spcPts val="3000"/>
              </a:lnSpc>
            </a:pPr>
            <a:r>
              <a:rPr lang="en-US" dirty="0"/>
              <a:t>1-acre focus area</a:t>
            </a:r>
          </a:p>
          <a:p>
            <a:pPr lvl="2">
              <a:lnSpc>
                <a:spcPts val="3000"/>
              </a:lnSpc>
            </a:pPr>
            <a:r>
              <a:rPr lang="en-US" dirty="0"/>
              <a:t>supply of Amenities within the walkshed</a:t>
            </a:r>
          </a:p>
          <a:p>
            <a:pPr lvl="2">
              <a:lnSpc>
                <a:spcPts val="3000"/>
              </a:lnSpc>
            </a:pPr>
            <a:r>
              <a:rPr lang="en-US" dirty="0"/>
              <a:t>woods</a:t>
            </a:r>
          </a:p>
          <a:p>
            <a:pPr lvl="2">
              <a:lnSpc>
                <a:spcPts val="3000"/>
              </a:lnSpc>
            </a:pPr>
            <a:r>
              <a:rPr lang="en-US" dirty="0"/>
              <a:t>10-min walkshed</a:t>
            </a:r>
          </a:p>
          <a:p>
            <a:pPr lvl="2">
              <a:lnSpc>
                <a:spcPts val="3000"/>
              </a:lnSpc>
            </a:pPr>
            <a:r>
              <a:rPr lang="en-US" dirty="0"/>
              <a:t>barrier</a:t>
            </a:r>
          </a:p>
        </p:txBody>
      </p:sp>
      <p:sp>
        <p:nvSpPr>
          <p:cNvPr id="58" name="Rectangle 57">
            <a:extLst>
              <a:ext uri="{FF2B5EF4-FFF2-40B4-BE49-F238E27FC236}">
                <a16:creationId xmlns:a16="http://schemas.microsoft.com/office/drawing/2014/main" id="{822F5940-0D58-4128-9C43-09584131609D}"/>
              </a:ext>
            </a:extLst>
          </p:cNvPr>
          <p:cNvSpPr/>
          <p:nvPr/>
        </p:nvSpPr>
        <p:spPr>
          <a:xfrm>
            <a:off x="391096" y="4610666"/>
            <a:ext cx="304800" cy="282110"/>
          </a:xfrm>
          <a:prstGeom prst="rect">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Oval 58">
            <a:extLst>
              <a:ext uri="{FF2B5EF4-FFF2-40B4-BE49-F238E27FC236}">
                <a16:creationId xmlns:a16="http://schemas.microsoft.com/office/drawing/2014/main" id="{A17CF48A-7FC3-44D3-BA48-51C890E75749}"/>
              </a:ext>
            </a:extLst>
          </p:cNvPr>
          <p:cNvSpPr/>
          <p:nvPr/>
        </p:nvSpPr>
        <p:spPr>
          <a:xfrm>
            <a:off x="511426" y="5039926"/>
            <a:ext cx="154507" cy="154507"/>
          </a:xfrm>
          <a:prstGeom prst="ellipse">
            <a:avLst/>
          </a:prstGeom>
          <a:solidFill>
            <a:srgbClr val="004DA8"/>
          </a:solid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Oval 59">
            <a:extLst>
              <a:ext uri="{FF2B5EF4-FFF2-40B4-BE49-F238E27FC236}">
                <a16:creationId xmlns:a16="http://schemas.microsoft.com/office/drawing/2014/main" id="{9A460942-709B-4A23-9433-DAC4A26BCDC4}"/>
              </a:ext>
            </a:extLst>
          </p:cNvPr>
          <p:cNvSpPr/>
          <p:nvPr/>
        </p:nvSpPr>
        <p:spPr>
          <a:xfrm>
            <a:off x="374827" y="5138115"/>
            <a:ext cx="154507" cy="154507"/>
          </a:xfrm>
          <a:prstGeom prst="ellipse">
            <a:avLst/>
          </a:prstGeom>
          <a:solidFill>
            <a:srgbClr val="004DA8"/>
          </a:solid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3FE40216-DF1D-4036-B610-CE946CE95CFF}"/>
              </a:ext>
            </a:extLst>
          </p:cNvPr>
          <p:cNvCxnSpPr/>
          <p:nvPr/>
        </p:nvCxnSpPr>
        <p:spPr>
          <a:xfrm>
            <a:off x="310771" y="6284588"/>
            <a:ext cx="571500" cy="0"/>
          </a:xfrm>
          <a:prstGeom prst="line">
            <a:avLst/>
          </a:prstGeom>
          <a:noFill/>
          <a:ln w="50800">
            <a:solidFill>
              <a:schemeClr val="tx2">
                <a:lumMod val="50000"/>
              </a:schemeClr>
            </a:solidFill>
            <a:prstDash val="sysDash"/>
            <a:headEnd type="triangle" w="med" len="med"/>
            <a:tailEnd type="triangle"/>
          </a:ln>
        </p:spPr>
        <p:style>
          <a:lnRef idx="1">
            <a:schemeClr val="accent1"/>
          </a:lnRef>
          <a:fillRef idx="0">
            <a:schemeClr val="accent1"/>
          </a:fillRef>
          <a:effectRef idx="0">
            <a:schemeClr val="accent1"/>
          </a:effectRef>
          <a:fontRef idx="minor">
            <a:schemeClr val="tx1"/>
          </a:fontRef>
        </p:style>
      </p:cxnSp>
      <p:sp>
        <p:nvSpPr>
          <p:cNvPr id="62" name="Freeform: Shape 61">
            <a:extLst>
              <a:ext uri="{FF2B5EF4-FFF2-40B4-BE49-F238E27FC236}">
                <a16:creationId xmlns:a16="http://schemas.microsoft.com/office/drawing/2014/main" id="{E371C9AD-359B-4B8C-8481-BBEF6FA40C81}"/>
              </a:ext>
            </a:extLst>
          </p:cNvPr>
          <p:cNvSpPr/>
          <p:nvPr/>
        </p:nvSpPr>
        <p:spPr>
          <a:xfrm>
            <a:off x="422000" y="5776465"/>
            <a:ext cx="282897" cy="296549"/>
          </a:xfrm>
          <a:custGeom>
            <a:avLst/>
            <a:gdLst>
              <a:gd name="connsiteX0" fmla="*/ 19664 w 167549"/>
              <a:gd name="connsiteY0" fmla="*/ 19719 h 177035"/>
              <a:gd name="connsiteX1" fmla="*/ 19664 w 167549"/>
              <a:gd name="connsiteY1" fmla="*/ 19719 h 177035"/>
              <a:gd name="connsiteX2" fmla="*/ 147484 w 167549"/>
              <a:gd name="connsiteY2" fmla="*/ 9886 h 177035"/>
              <a:gd name="connsiteX3" fmla="*/ 157316 w 167549"/>
              <a:gd name="connsiteY3" fmla="*/ 39383 h 177035"/>
              <a:gd name="connsiteX4" fmla="*/ 167148 w 167549"/>
              <a:gd name="connsiteY4" fmla="*/ 118041 h 177035"/>
              <a:gd name="connsiteX5" fmla="*/ 147484 w 167549"/>
              <a:gd name="connsiteY5" fmla="*/ 147538 h 177035"/>
              <a:gd name="connsiteX6" fmla="*/ 137651 w 167549"/>
              <a:gd name="connsiteY6" fmla="*/ 177035 h 177035"/>
              <a:gd name="connsiteX7" fmla="*/ 58993 w 167549"/>
              <a:gd name="connsiteY7" fmla="*/ 167202 h 177035"/>
              <a:gd name="connsiteX8" fmla="*/ 29497 w 167549"/>
              <a:gd name="connsiteY8" fmla="*/ 157370 h 177035"/>
              <a:gd name="connsiteX9" fmla="*/ 19664 w 167549"/>
              <a:gd name="connsiteY9" fmla="*/ 127873 h 177035"/>
              <a:gd name="connsiteX10" fmla="*/ 0 w 167549"/>
              <a:gd name="connsiteY10" fmla="*/ 98377 h 177035"/>
              <a:gd name="connsiteX11" fmla="*/ 19664 w 167549"/>
              <a:gd name="connsiteY11" fmla="*/ 19719 h 177035"/>
              <a:gd name="connsiteX0" fmla="*/ 19664 w 167549"/>
              <a:gd name="connsiteY0" fmla="*/ 19719 h 177035"/>
              <a:gd name="connsiteX1" fmla="*/ 19664 w 167549"/>
              <a:gd name="connsiteY1" fmla="*/ 19719 h 177035"/>
              <a:gd name="connsiteX2" fmla="*/ 147484 w 167549"/>
              <a:gd name="connsiteY2" fmla="*/ 9886 h 177035"/>
              <a:gd name="connsiteX3" fmla="*/ 157316 w 167549"/>
              <a:gd name="connsiteY3" fmla="*/ 39383 h 177035"/>
              <a:gd name="connsiteX4" fmla="*/ 167148 w 167549"/>
              <a:gd name="connsiteY4" fmla="*/ 118041 h 177035"/>
              <a:gd name="connsiteX5" fmla="*/ 147484 w 167549"/>
              <a:gd name="connsiteY5" fmla="*/ 147538 h 177035"/>
              <a:gd name="connsiteX6" fmla="*/ 137651 w 167549"/>
              <a:gd name="connsiteY6" fmla="*/ 177035 h 177035"/>
              <a:gd name="connsiteX7" fmla="*/ 74218 w 167549"/>
              <a:gd name="connsiteY7" fmla="*/ 147409 h 177035"/>
              <a:gd name="connsiteX8" fmla="*/ 29497 w 167549"/>
              <a:gd name="connsiteY8" fmla="*/ 157370 h 177035"/>
              <a:gd name="connsiteX9" fmla="*/ 19664 w 167549"/>
              <a:gd name="connsiteY9" fmla="*/ 127873 h 177035"/>
              <a:gd name="connsiteX10" fmla="*/ 0 w 167549"/>
              <a:gd name="connsiteY10" fmla="*/ 98377 h 177035"/>
              <a:gd name="connsiteX11" fmla="*/ 19664 w 167549"/>
              <a:gd name="connsiteY11" fmla="*/ 19719 h 177035"/>
              <a:gd name="connsiteX0" fmla="*/ 19664 w 167549"/>
              <a:gd name="connsiteY0" fmla="*/ 19719 h 177035"/>
              <a:gd name="connsiteX1" fmla="*/ 19664 w 167549"/>
              <a:gd name="connsiteY1" fmla="*/ 19719 h 177035"/>
              <a:gd name="connsiteX2" fmla="*/ 147484 w 167549"/>
              <a:gd name="connsiteY2" fmla="*/ 9886 h 177035"/>
              <a:gd name="connsiteX3" fmla="*/ 157316 w 167549"/>
              <a:gd name="connsiteY3" fmla="*/ 39383 h 177035"/>
              <a:gd name="connsiteX4" fmla="*/ 167148 w 167549"/>
              <a:gd name="connsiteY4" fmla="*/ 118041 h 177035"/>
              <a:gd name="connsiteX5" fmla="*/ 147484 w 167549"/>
              <a:gd name="connsiteY5" fmla="*/ 147538 h 177035"/>
              <a:gd name="connsiteX6" fmla="*/ 137651 w 167549"/>
              <a:gd name="connsiteY6" fmla="*/ 177035 h 177035"/>
              <a:gd name="connsiteX7" fmla="*/ 74218 w 167549"/>
              <a:gd name="connsiteY7" fmla="*/ 147409 h 177035"/>
              <a:gd name="connsiteX8" fmla="*/ 29497 w 167549"/>
              <a:gd name="connsiteY8" fmla="*/ 157370 h 177035"/>
              <a:gd name="connsiteX9" fmla="*/ 19664 w 167549"/>
              <a:gd name="connsiteY9" fmla="*/ 127873 h 177035"/>
              <a:gd name="connsiteX10" fmla="*/ 0 w 167549"/>
              <a:gd name="connsiteY10" fmla="*/ 98377 h 177035"/>
              <a:gd name="connsiteX11" fmla="*/ 19664 w 167549"/>
              <a:gd name="connsiteY11" fmla="*/ 19719 h 177035"/>
              <a:gd name="connsiteX0" fmla="*/ 19664 w 167549"/>
              <a:gd name="connsiteY0" fmla="*/ 12646 h 169962"/>
              <a:gd name="connsiteX1" fmla="*/ 19664 w 167549"/>
              <a:gd name="connsiteY1" fmla="*/ 12646 h 169962"/>
              <a:gd name="connsiteX2" fmla="*/ 45345 w 167549"/>
              <a:gd name="connsiteY2" fmla="*/ 2313 h 169962"/>
              <a:gd name="connsiteX3" fmla="*/ 147484 w 167549"/>
              <a:gd name="connsiteY3" fmla="*/ 2813 h 169962"/>
              <a:gd name="connsiteX4" fmla="*/ 157316 w 167549"/>
              <a:gd name="connsiteY4" fmla="*/ 32310 h 169962"/>
              <a:gd name="connsiteX5" fmla="*/ 167148 w 167549"/>
              <a:gd name="connsiteY5" fmla="*/ 110968 h 169962"/>
              <a:gd name="connsiteX6" fmla="*/ 147484 w 167549"/>
              <a:gd name="connsiteY6" fmla="*/ 140465 h 169962"/>
              <a:gd name="connsiteX7" fmla="*/ 137651 w 167549"/>
              <a:gd name="connsiteY7" fmla="*/ 169962 h 169962"/>
              <a:gd name="connsiteX8" fmla="*/ 74218 w 167549"/>
              <a:gd name="connsiteY8" fmla="*/ 140336 h 169962"/>
              <a:gd name="connsiteX9" fmla="*/ 29497 w 167549"/>
              <a:gd name="connsiteY9" fmla="*/ 150297 h 169962"/>
              <a:gd name="connsiteX10" fmla="*/ 19664 w 167549"/>
              <a:gd name="connsiteY10" fmla="*/ 120800 h 169962"/>
              <a:gd name="connsiteX11" fmla="*/ 0 w 167549"/>
              <a:gd name="connsiteY11" fmla="*/ 91304 h 169962"/>
              <a:gd name="connsiteX12" fmla="*/ 19664 w 167549"/>
              <a:gd name="connsiteY12" fmla="*/ 12646 h 169962"/>
              <a:gd name="connsiteX0" fmla="*/ 19664 w 167549"/>
              <a:gd name="connsiteY0" fmla="*/ 10573 h 167889"/>
              <a:gd name="connsiteX1" fmla="*/ 19664 w 167549"/>
              <a:gd name="connsiteY1" fmla="*/ 10573 h 167889"/>
              <a:gd name="connsiteX2" fmla="*/ 45345 w 167549"/>
              <a:gd name="connsiteY2" fmla="*/ 240 h 167889"/>
              <a:gd name="connsiteX3" fmla="*/ 147484 w 167549"/>
              <a:gd name="connsiteY3" fmla="*/ 740 h 167889"/>
              <a:gd name="connsiteX4" fmla="*/ 157316 w 167549"/>
              <a:gd name="connsiteY4" fmla="*/ 30237 h 167889"/>
              <a:gd name="connsiteX5" fmla="*/ 167148 w 167549"/>
              <a:gd name="connsiteY5" fmla="*/ 108895 h 167889"/>
              <a:gd name="connsiteX6" fmla="*/ 147484 w 167549"/>
              <a:gd name="connsiteY6" fmla="*/ 138392 h 167889"/>
              <a:gd name="connsiteX7" fmla="*/ 137651 w 167549"/>
              <a:gd name="connsiteY7" fmla="*/ 167889 h 167889"/>
              <a:gd name="connsiteX8" fmla="*/ 74218 w 167549"/>
              <a:gd name="connsiteY8" fmla="*/ 138263 h 167889"/>
              <a:gd name="connsiteX9" fmla="*/ 29497 w 167549"/>
              <a:gd name="connsiteY9" fmla="*/ 148224 h 167889"/>
              <a:gd name="connsiteX10" fmla="*/ 19664 w 167549"/>
              <a:gd name="connsiteY10" fmla="*/ 118727 h 167889"/>
              <a:gd name="connsiteX11" fmla="*/ 0 w 167549"/>
              <a:gd name="connsiteY11" fmla="*/ 89231 h 167889"/>
              <a:gd name="connsiteX12" fmla="*/ 19664 w 167549"/>
              <a:gd name="connsiteY12" fmla="*/ 10573 h 167889"/>
              <a:gd name="connsiteX0" fmla="*/ 19664 w 167155"/>
              <a:gd name="connsiteY0" fmla="*/ 11521 h 168837"/>
              <a:gd name="connsiteX1" fmla="*/ 19664 w 167155"/>
              <a:gd name="connsiteY1" fmla="*/ 11521 h 168837"/>
              <a:gd name="connsiteX2" fmla="*/ 45345 w 167155"/>
              <a:gd name="connsiteY2" fmla="*/ 1188 h 168837"/>
              <a:gd name="connsiteX3" fmla="*/ 147484 w 167155"/>
              <a:gd name="connsiteY3" fmla="*/ 1688 h 168837"/>
              <a:gd name="connsiteX4" fmla="*/ 145136 w 167155"/>
              <a:gd name="connsiteY4" fmla="*/ 50979 h 168837"/>
              <a:gd name="connsiteX5" fmla="*/ 167148 w 167155"/>
              <a:gd name="connsiteY5" fmla="*/ 109843 h 168837"/>
              <a:gd name="connsiteX6" fmla="*/ 147484 w 167155"/>
              <a:gd name="connsiteY6" fmla="*/ 139340 h 168837"/>
              <a:gd name="connsiteX7" fmla="*/ 137651 w 167155"/>
              <a:gd name="connsiteY7" fmla="*/ 168837 h 168837"/>
              <a:gd name="connsiteX8" fmla="*/ 74218 w 167155"/>
              <a:gd name="connsiteY8" fmla="*/ 139211 h 168837"/>
              <a:gd name="connsiteX9" fmla="*/ 29497 w 167155"/>
              <a:gd name="connsiteY9" fmla="*/ 149172 h 168837"/>
              <a:gd name="connsiteX10" fmla="*/ 19664 w 167155"/>
              <a:gd name="connsiteY10" fmla="*/ 119675 h 168837"/>
              <a:gd name="connsiteX11" fmla="*/ 0 w 167155"/>
              <a:gd name="connsiteY11" fmla="*/ 90179 h 168837"/>
              <a:gd name="connsiteX12" fmla="*/ 19664 w 167155"/>
              <a:gd name="connsiteY12" fmla="*/ 11521 h 168837"/>
              <a:gd name="connsiteX0" fmla="*/ 13574 w 161065"/>
              <a:gd name="connsiteY0" fmla="*/ 11521 h 168837"/>
              <a:gd name="connsiteX1" fmla="*/ 13574 w 161065"/>
              <a:gd name="connsiteY1" fmla="*/ 11521 h 168837"/>
              <a:gd name="connsiteX2" fmla="*/ 39255 w 161065"/>
              <a:gd name="connsiteY2" fmla="*/ 1188 h 168837"/>
              <a:gd name="connsiteX3" fmla="*/ 141394 w 161065"/>
              <a:gd name="connsiteY3" fmla="*/ 1688 h 168837"/>
              <a:gd name="connsiteX4" fmla="*/ 139046 w 161065"/>
              <a:gd name="connsiteY4" fmla="*/ 50979 h 168837"/>
              <a:gd name="connsiteX5" fmla="*/ 161058 w 161065"/>
              <a:gd name="connsiteY5" fmla="*/ 109843 h 168837"/>
              <a:gd name="connsiteX6" fmla="*/ 141394 w 161065"/>
              <a:gd name="connsiteY6" fmla="*/ 139340 h 168837"/>
              <a:gd name="connsiteX7" fmla="*/ 131561 w 161065"/>
              <a:gd name="connsiteY7" fmla="*/ 168837 h 168837"/>
              <a:gd name="connsiteX8" fmla="*/ 68128 w 161065"/>
              <a:gd name="connsiteY8" fmla="*/ 139211 h 168837"/>
              <a:gd name="connsiteX9" fmla="*/ 23407 w 161065"/>
              <a:gd name="connsiteY9" fmla="*/ 149172 h 168837"/>
              <a:gd name="connsiteX10" fmla="*/ 13574 w 161065"/>
              <a:gd name="connsiteY10" fmla="*/ 119675 h 168837"/>
              <a:gd name="connsiteX11" fmla="*/ 0 w 161065"/>
              <a:gd name="connsiteY11" fmla="*/ 74953 h 168837"/>
              <a:gd name="connsiteX12" fmla="*/ 13574 w 161065"/>
              <a:gd name="connsiteY12" fmla="*/ 11521 h 1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065" h="168837">
                <a:moveTo>
                  <a:pt x="13574" y="11521"/>
                </a:moveTo>
                <a:lnTo>
                  <a:pt x="13574" y="11521"/>
                </a:lnTo>
                <a:cubicBezTo>
                  <a:pt x="17854" y="9799"/>
                  <a:pt x="17952" y="2827"/>
                  <a:pt x="39255" y="1188"/>
                </a:cubicBezTo>
                <a:cubicBezTo>
                  <a:pt x="63603" y="19342"/>
                  <a:pt x="124762" y="-6611"/>
                  <a:pt x="141394" y="1688"/>
                </a:cubicBezTo>
                <a:cubicBezTo>
                  <a:pt x="158026" y="9987"/>
                  <a:pt x="135769" y="41147"/>
                  <a:pt x="139046" y="50979"/>
                </a:cubicBezTo>
                <a:cubicBezTo>
                  <a:pt x="142323" y="77198"/>
                  <a:pt x="160667" y="95116"/>
                  <a:pt x="161058" y="109843"/>
                </a:cubicBezTo>
                <a:cubicBezTo>
                  <a:pt x="161449" y="124570"/>
                  <a:pt x="146679" y="128771"/>
                  <a:pt x="141394" y="139340"/>
                </a:cubicBezTo>
                <a:cubicBezTo>
                  <a:pt x="136759" y="148610"/>
                  <a:pt x="134839" y="159005"/>
                  <a:pt x="131561" y="168837"/>
                </a:cubicBezTo>
                <a:cubicBezTo>
                  <a:pt x="105342" y="165559"/>
                  <a:pt x="81944" y="156119"/>
                  <a:pt x="68128" y="139211"/>
                </a:cubicBezTo>
                <a:cubicBezTo>
                  <a:pt x="61570" y="131185"/>
                  <a:pt x="32499" y="152428"/>
                  <a:pt x="23407" y="149172"/>
                </a:cubicBezTo>
                <a:cubicBezTo>
                  <a:pt x="14315" y="145916"/>
                  <a:pt x="18209" y="128945"/>
                  <a:pt x="13574" y="119675"/>
                </a:cubicBezTo>
                <a:cubicBezTo>
                  <a:pt x="8289" y="109106"/>
                  <a:pt x="6555" y="84785"/>
                  <a:pt x="0" y="74953"/>
                </a:cubicBezTo>
                <a:cubicBezTo>
                  <a:pt x="12149" y="38503"/>
                  <a:pt x="11312" y="22093"/>
                  <a:pt x="13574" y="11521"/>
                </a:cubicBezTo>
                <a:close/>
              </a:path>
            </a:pathLst>
          </a:cu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object 5">
            <a:extLst>
              <a:ext uri="{FF2B5EF4-FFF2-40B4-BE49-F238E27FC236}">
                <a16:creationId xmlns:a16="http://schemas.microsoft.com/office/drawing/2014/main" id="{16F4D1FE-823A-4A57-BB00-358D8E29FCA0}"/>
              </a:ext>
            </a:extLst>
          </p:cNvPr>
          <p:cNvSpPr txBox="1">
            <a:spLocks noGrp="1"/>
          </p:cNvSpPr>
          <p:nvPr>
            <p:ph type="title"/>
          </p:nvPr>
        </p:nvSpPr>
        <p:spPr>
          <a:xfrm>
            <a:off x="225084" y="250861"/>
            <a:ext cx="4880316" cy="566822"/>
          </a:xfrm>
          <a:prstGeom prst="rect">
            <a:avLst/>
          </a:prstGeom>
        </p:spPr>
        <p:txBody>
          <a:bodyPr vert="horz" wrap="square" lIns="0" tIns="12700" rIns="0" bIns="0" rtlCol="0">
            <a:spAutoFit/>
          </a:bodyPr>
          <a:lstStyle/>
          <a:p>
            <a:pPr marL="12700">
              <a:lnSpc>
                <a:spcPct val="100000"/>
              </a:lnSpc>
              <a:spcBef>
                <a:spcPts val="100"/>
              </a:spcBef>
            </a:pPr>
            <a:r>
              <a:rPr lang="en-US" sz="3600" b="1" spc="-10" dirty="0">
                <a:solidFill>
                  <a:schemeClr val="tx2"/>
                </a:solidFill>
                <a:latin typeface="Source Sans Pro" panose="020B0503030403020204" pitchFamily="34" charset="0"/>
                <a:ea typeface="Source Sans Pro" panose="020B0503030403020204" pitchFamily="34" charset="0"/>
              </a:rPr>
              <a:t>WALK &amp; SUPPLY MAP</a:t>
            </a:r>
            <a:endParaRPr b="1" spc="-10" dirty="0">
              <a:solidFill>
                <a:schemeClr val="tx2"/>
              </a:solidFill>
              <a:latin typeface="Source Sans Pro" panose="020B0503030403020204" pitchFamily="34" charset="0"/>
              <a:ea typeface="Source Sans Pro" panose="020B0503030403020204" pitchFamily="34" charset="0"/>
            </a:endParaRPr>
          </a:p>
        </p:txBody>
      </p:sp>
      <p:sp>
        <p:nvSpPr>
          <p:cNvPr id="36" name="TextBox 35">
            <a:extLst>
              <a:ext uri="{FF2B5EF4-FFF2-40B4-BE49-F238E27FC236}">
                <a16:creationId xmlns:a16="http://schemas.microsoft.com/office/drawing/2014/main" id="{53927C10-40BA-412B-B657-5FE78EAE9E21}"/>
              </a:ext>
            </a:extLst>
          </p:cNvPr>
          <p:cNvSpPr txBox="1"/>
          <p:nvPr/>
        </p:nvSpPr>
        <p:spPr>
          <a:xfrm>
            <a:off x="152399" y="940996"/>
            <a:ext cx="5263771" cy="1661993"/>
          </a:xfrm>
          <a:prstGeom prst="rect">
            <a:avLst/>
          </a:prstGeom>
          <a:noFill/>
        </p:spPr>
        <p:txBody>
          <a:bodyPr wrap="square" rtlCol="0">
            <a:spAutoFit/>
          </a:bodyPr>
          <a:lstStyle/>
          <a:p>
            <a:r>
              <a:rPr lang="en-US" sz="2400" b="1" dirty="0">
                <a:solidFill>
                  <a:schemeClr val="tx2"/>
                </a:solidFill>
                <a:latin typeface="Source Sans Pro" panose="020B0503030403020204" pitchFamily="34" charset="0"/>
                <a:ea typeface="Source Sans Pro" panose="020B0503030403020204" pitchFamily="34" charset="0"/>
              </a:rPr>
              <a:t>Walkability to Experiences/Scoring</a:t>
            </a:r>
          </a:p>
          <a:p>
            <a:pPr marL="342900" indent="-342900">
              <a:buFont typeface="Wingdings" panose="05000000000000000000" pitchFamily="2" charset="2"/>
              <a:buChar char="§"/>
            </a:pPr>
            <a:r>
              <a:rPr lang="en-US" sz="2000" dirty="0">
                <a:solidFill>
                  <a:schemeClr val="tx2"/>
                </a:solidFill>
                <a:latin typeface="Source Sans Pro" panose="020B0503030403020204" pitchFamily="34" charset="0"/>
                <a:ea typeface="Source Sans Pro" panose="020B0503030403020204" pitchFamily="34" charset="0"/>
              </a:rPr>
              <a:t>Type of experience provided</a:t>
            </a:r>
          </a:p>
          <a:p>
            <a:pPr marL="800100" lvl="1" indent="-342900">
              <a:buFont typeface="Wingdings" panose="05000000000000000000" pitchFamily="2" charset="2"/>
              <a:buChar char="ü"/>
            </a:pPr>
            <a:r>
              <a:rPr lang="en-US" dirty="0">
                <a:solidFill>
                  <a:schemeClr val="tx2"/>
                </a:solidFill>
                <a:latin typeface="Source Sans Pro" panose="020B0503030403020204" pitchFamily="34" charset="0"/>
                <a:ea typeface="Source Sans Pro" panose="020B0503030403020204" pitchFamily="34" charset="0"/>
              </a:rPr>
              <a:t>Active, Contemplative, Social Gathering</a:t>
            </a:r>
          </a:p>
          <a:p>
            <a:pPr lvl="1"/>
            <a:endParaRPr lang="en-US" sz="2000" dirty="0">
              <a:solidFill>
                <a:schemeClr val="tx2"/>
              </a:solidFill>
              <a:latin typeface="Source Sans Pro" panose="020B0503030403020204" pitchFamily="34" charset="0"/>
              <a:ea typeface="Source Sans Pro" panose="020B0503030403020204" pitchFamily="34" charset="0"/>
            </a:endParaRPr>
          </a:p>
          <a:p>
            <a:pPr marL="342900" indent="-342900">
              <a:buFont typeface="Wingdings" panose="05000000000000000000" pitchFamily="2" charset="2"/>
              <a:buChar char="§"/>
            </a:pPr>
            <a:r>
              <a:rPr lang="en-US" sz="2000" dirty="0">
                <a:solidFill>
                  <a:schemeClr val="tx2"/>
                </a:solidFill>
                <a:latin typeface="Source Sans Pro" panose="020B0503030403020204" pitchFamily="34" charset="0"/>
                <a:ea typeface="Source Sans Pro" panose="020B0503030403020204" pitchFamily="34" charset="0"/>
              </a:rPr>
              <a:t>Community Benefit provided</a:t>
            </a:r>
          </a:p>
        </p:txBody>
      </p:sp>
      <p:sp>
        <p:nvSpPr>
          <p:cNvPr id="2" name="Oval 1">
            <a:extLst>
              <a:ext uri="{FF2B5EF4-FFF2-40B4-BE49-F238E27FC236}">
                <a16:creationId xmlns:a16="http://schemas.microsoft.com/office/drawing/2014/main" id="{7A30B2EE-1C19-41F7-8B42-24CF5CB14E71}"/>
              </a:ext>
            </a:extLst>
          </p:cNvPr>
          <p:cNvSpPr/>
          <p:nvPr/>
        </p:nvSpPr>
        <p:spPr>
          <a:xfrm>
            <a:off x="8020182" y="2212727"/>
            <a:ext cx="1066800" cy="1066800"/>
          </a:xfrm>
          <a:prstGeom prst="ellipse">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peech Bubble: Oval 28">
            <a:extLst>
              <a:ext uri="{FF2B5EF4-FFF2-40B4-BE49-F238E27FC236}">
                <a16:creationId xmlns:a16="http://schemas.microsoft.com/office/drawing/2014/main" id="{6D5BEFF2-0870-4493-832A-0FC9F027E25B}"/>
              </a:ext>
            </a:extLst>
          </p:cNvPr>
          <p:cNvSpPr/>
          <p:nvPr/>
        </p:nvSpPr>
        <p:spPr>
          <a:xfrm>
            <a:off x="6011908" y="3195486"/>
            <a:ext cx="2241473" cy="926834"/>
          </a:xfrm>
          <a:prstGeom prst="wedgeEllipseCallout">
            <a:avLst>
              <a:gd name="adj1" fmla="val 40673"/>
              <a:gd name="adj2" fmla="val -89498"/>
            </a:avLst>
          </a:prstGeom>
          <a:solidFill>
            <a:schemeClr val="accent2">
              <a:lumMod val="20000"/>
              <a:lumOff val="80000"/>
              <a:alpha val="95000"/>
            </a:schemeClr>
          </a:solidFill>
          <a:ln w="63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400" dirty="0"/>
              <a:t>Woodside Urban Park</a:t>
            </a:r>
          </a:p>
        </p:txBody>
      </p:sp>
    </p:spTree>
    <p:extLst>
      <p:ext uri="{BB962C8B-B14F-4D97-AF65-F5344CB8AC3E}">
        <p14:creationId xmlns:p14="http://schemas.microsoft.com/office/powerpoint/2010/main" val="83567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E0210EEE-30D2-4BBB-AF46-CE6AB987A955}"/>
              </a:ext>
            </a:extLst>
          </p:cNvPr>
          <p:cNvSpPr>
            <a:spLocks noGrp="1"/>
          </p:cNvSpPr>
          <p:nvPr>
            <p:ph type="title"/>
          </p:nvPr>
        </p:nvSpPr>
        <p:spPr>
          <a:xfrm>
            <a:off x="6394" y="123804"/>
            <a:ext cx="12191887" cy="605032"/>
          </a:xfrm>
        </p:spPr>
        <p:txBody>
          <a:bodyPr>
            <a:normAutofit fontScale="90000"/>
          </a:bodyPr>
          <a:lstStyle/>
          <a:p>
            <a:pPr>
              <a:lnSpc>
                <a:spcPct val="150000"/>
              </a:lnSpc>
            </a:pPr>
            <a:r>
              <a:rPr lang="en-US" sz="4200" b="1" spc="600" dirty="0">
                <a:solidFill>
                  <a:schemeClr val="tx2"/>
                </a:solidFill>
                <a:latin typeface="Source Sans Pro" panose="020B0503030403020204" pitchFamily="34" charset="0"/>
                <a:ea typeface="Source Sans Pro" panose="020B0503030403020204" pitchFamily="34" charset="0"/>
                <a:cs typeface="Trebuchet MS" charset="0"/>
              </a:rPr>
              <a:t>WOODSIDE URBAN PARK:</a:t>
            </a:r>
            <a:r>
              <a:rPr lang="en-US" sz="3600" spc="600" dirty="0">
                <a:solidFill>
                  <a:schemeClr val="tx2"/>
                </a:solidFill>
                <a:latin typeface="Source Sans Pro" panose="020B0503030403020204" pitchFamily="34" charset="0"/>
                <a:ea typeface="Source Sans Pro" panose="020B0503030403020204" pitchFamily="34" charset="0"/>
                <a:cs typeface="Trebuchet MS" charset="0"/>
              </a:rPr>
              <a:t>EXPERIENCE POINTS</a:t>
            </a:r>
            <a:endParaRPr lang="en-US" sz="3600" kern="1400" spc="600" dirty="0">
              <a:solidFill>
                <a:schemeClr val="tx2"/>
              </a:solidFill>
              <a:latin typeface="+mn-lt"/>
            </a:endParaRPr>
          </a:p>
        </p:txBody>
      </p:sp>
      <p:graphicFrame>
        <p:nvGraphicFramePr>
          <p:cNvPr id="42" name="Table 41">
            <a:extLst>
              <a:ext uri="{FF2B5EF4-FFF2-40B4-BE49-F238E27FC236}">
                <a16:creationId xmlns:a16="http://schemas.microsoft.com/office/drawing/2014/main" id="{6AF1F73C-1D3D-4DB2-90FB-CFA4285CAD09}"/>
              </a:ext>
            </a:extLst>
          </p:cNvPr>
          <p:cNvGraphicFramePr>
            <a:graphicFrameLocks noGrp="1"/>
          </p:cNvGraphicFramePr>
          <p:nvPr>
            <p:extLst>
              <p:ext uri="{D42A27DB-BD31-4B8C-83A1-F6EECF244321}">
                <p14:modId xmlns:p14="http://schemas.microsoft.com/office/powerpoint/2010/main" val="1900586705"/>
              </p:ext>
            </p:extLst>
          </p:nvPr>
        </p:nvGraphicFramePr>
        <p:xfrm>
          <a:off x="513766" y="1122216"/>
          <a:ext cx="7030034" cy="5126184"/>
        </p:xfrm>
        <a:graphic>
          <a:graphicData uri="http://schemas.openxmlformats.org/drawingml/2006/table">
            <a:tbl>
              <a:tblPr/>
              <a:tblGrid>
                <a:gridCol w="2334006">
                  <a:extLst>
                    <a:ext uri="{9D8B030D-6E8A-4147-A177-3AD203B41FA5}">
                      <a16:colId xmlns:a16="http://schemas.microsoft.com/office/drawing/2014/main" val="2628943106"/>
                    </a:ext>
                  </a:extLst>
                </a:gridCol>
                <a:gridCol w="830115">
                  <a:extLst>
                    <a:ext uri="{9D8B030D-6E8A-4147-A177-3AD203B41FA5}">
                      <a16:colId xmlns:a16="http://schemas.microsoft.com/office/drawing/2014/main" val="2440327881"/>
                    </a:ext>
                  </a:extLst>
                </a:gridCol>
                <a:gridCol w="1863175">
                  <a:extLst>
                    <a:ext uri="{9D8B030D-6E8A-4147-A177-3AD203B41FA5}">
                      <a16:colId xmlns:a16="http://schemas.microsoft.com/office/drawing/2014/main" val="1919427973"/>
                    </a:ext>
                  </a:extLst>
                </a:gridCol>
                <a:gridCol w="829734">
                  <a:extLst>
                    <a:ext uri="{9D8B030D-6E8A-4147-A177-3AD203B41FA5}">
                      <a16:colId xmlns:a16="http://schemas.microsoft.com/office/drawing/2014/main" val="2621093477"/>
                    </a:ext>
                  </a:extLst>
                </a:gridCol>
                <a:gridCol w="1173004">
                  <a:extLst>
                    <a:ext uri="{9D8B030D-6E8A-4147-A177-3AD203B41FA5}">
                      <a16:colId xmlns:a16="http://schemas.microsoft.com/office/drawing/2014/main" val="1340330093"/>
                    </a:ext>
                  </a:extLst>
                </a:gridCol>
              </a:tblGrid>
              <a:tr h="314325">
                <a:tc>
                  <a:txBody>
                    <a:bodyPr/>
                    <a:lstStyle/>
                    <a:p>
                      <a:pPr algn="ctr" fontAlgn="b"/>
                      <a:r>
                        <a:rPr lang="en-US" sz="1900" b="1" i="0" u="none" strike="noStrike" dirty="0">
                          <a:solidFill>
                            <a:srgbClr val="FFFFFF"/>
                          </a:solidFill>
                          <a:effectLst/>
                          <a:latin typeface="Source Sans Pro" panose="020B0503030403020204" pitchFamily="34" charset="0"/>
                          <a:ea typeface="Source Sans Pro" panose="020B0503030403020204" pitchFamily="34" charset="0"/>
                        </a:rPr>
                        <a:t>AMENITIES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b"/>
                      <a:r>
                        <a:rPr lang="en-US" sz="1900" b="1" i="0" u="none" strike="noStrike" dirty="0">
                          <a:solidFill>
                            <a:srgbClr val="FFFFFF"/>
                          </a:solidFill>
                          <a:effectLst/>
                          <a:latin typeface="Source Sans Pro" panose="020B0503030403020204" pitchFamily="34" charset="0"/>
                          <a:ea typeface="Source Sans Pro" panose="020B0503030403020204" pitchFamily="34" charset="0"/>
                        </a:rPr>
                        <a:t>ACTIVE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b"/>
                      <a:r>
                        <a:rPr lang="en-US" sz="1900" b="1" i="0" u="none" strike="noStrike" dirty="0">
                          <a:solidFill>
                            <a:srgbClr val="FFFFFF"/>
                          </a:solidFill>
                          <a:effectLst/>
                          <a:latin typeface="Source Sans Pro" panose="020B0503030403020204" pitchFamily="34" charset="0"/>
                          <a:ea typeface="Source Sans Pro" panose="020B0503030403020204" pitchFamily="34" charset="0"/>
                        </a:rPr>
                        <a:t>CONTEMPLATIVE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b"/>
                      <a:r>
                        <a:rPr lang="en-US" sz="1900" b="1" i="0" u="none" strike="noStrike" dirty="0">
                          <a:solidFill>
                            <a:srgbClr val="FFFFFF"/>
                          </a:solidFill>
                          <a:effectLst/>
                          <a:latin typeface="Source Sans Pro" panose="020B0503030403020204" pitchFamily="34" charset="0"/>
                          <a:ea typeface="Source Sans Pro" panose="020B0503030403020204" pitchFamily="34" charset="0"/>
                        </a:rPr>
                        <a:t>SOCIAL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b"/>
                      <a:r>
                        <a:rPr lang="en-US" sz="1900" b="1" i="0" u="none" strike="noStrike" dirty="0">
                          <a:solidFill>
                            <a:srgbClr val="FFFFFF"/>
                          </a:solidFill>
                          <a:effectLst/>
                          <a:latin typeface="Source Sans Pro" panose="020B0503030403020204" pitchFamily="34" charset="0"/>
                          <a:ea typeface="Source Sans Pro" panose="020B050303040302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811395690"/>
                  </a:ext>
                </a:extLst>
              </a:tr>
              <a:tr h="314325">
                <a:tc>
                  <a:txBody>
                    <a:bodyPr/>
                    <a:lstStyle/>
                    <a:p>
                      <a:pPr algn="l" fontAlgn="b"/>
                      <a:r>
                        <a:rPr lang="en-US" sz="1900" b="0" i="0" u="none" strike="noStrike" dirty="0">
                          <a:effectLst/>
                          <a:latin typeface="Source Sans Pro" panose="020B0503030403020204" pitchFamily="34" charset="0"/>
                          <a:ea typeface="Source Sans Pro" panose="020B0503030403020204" pitchFamily="34" charset="0"/>
                        </a:rPr>
                        <a:t>Basketball Full Court</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dirty="0">
                          <a:effectLst/>
                          <a:latin typeface="Source Sans Pro" panose="020B0503030403020204" pitchFamily="34" charset="0"/>
                          <a:ea typeface="Source Sans Pro" panose="020B0503030403020204" pitchFamily="34" charset="0"/>
                        </a:rPr>
                        <a:t>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dirty="0">
                          <a:effectLst/>
                          <a:latin typeface="Source Sans Pro" panose="020B0503030403020204" pitchFamily="34" charset="0"/>
                          <a:ea typeface="Source Sans Pro" panose="020B0503030403020204" pitchFamily="34" charset="0"/>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a:effectLst/>
                          <a:latin typeface="Source Sans Pro" panose="020B0503030403020204" pitchFamily="34" charset="0"/>
                          <a:ea typeface="Source Sans Pro" panose="020B0503030403020204" pitchFamily="34" charset="0"/>
                        </a:rPr>
                        <a:t>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dirty="0">
                          <a:effectLst/>
                          <a:latin typeface="Source Sans Pro" panose="020B0503030403020204" pitchFamily="34" charset="0"/>
                          <a:ea typeface="Source Sans Pro" panose="020B0503030403020204" pitchFamily="34" charset="0"/>
                        </a:rPr>
                        <a:t>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0915652"/>
                  </a:ext>
                </a:extLst>
              </a:tr>
              <a:tr h="314325">
                <a:tc>
                  <a:txBody>
                    <a:bodyPr/>
                    <a:lstStyle/>
                    <a:p>
                      <a:pPr algn="l" fontAlgn="b"/>
                      <a:r>
                        <a:rPr lang="en-US" sz="1900" b="0" i="0" u="none" strike="noStrike">
                          <a:effectLst/>
                          <a:latin typeface="Source Sans Pro" panose="020B0503030403020204" pitchFamily="34" charset="0"/>
                          <a:ea typeface="Source Sans Pro" panose="020B0503030403020204" pitchFamily="34" charset="0"/>
                        </a:rPr>
                        <a:t>Decorative Fountain</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a:effectLst/>
                          <a:latin typeface="Source Sans Pro" panose="020B0503030403020204" pitchFamily="34" charset="0"/>
                          <a:ea typeface="Source Sans Pro" panose="020B0503030403020204" pitchFamily="34" charset="0"/>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dirty="0">
                          <a:effectLst/>
                          <a:latin typeface="Source Sans Pro" panose="020B0503030403020204" pitchFamily="34" charset="0"/>
                          <a:ea typeface="Source Sans Pro" panose="020B0503030403020204" pitchFamily="34" charset="0"/>
                        </a:rPr>
                        <a:t>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a:effectLst/>
                          <a:latin typeface="Source Sans Pro" panose="020B0503030403020204" pitchFamily="34" charset="0"/>
                          <a:ea typeface="Source Sans Pro" panose="020B0503030403020204" pitchFamily="34" charset="0"/>
                        </a:rPr>
                        <a:t>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dirty="0">
                          <a:effectLst/>
                          <a:latin typeface="Source Sans Pro" panose="020B0503030403020204" pitchFamily="34" charset="0"/>
                          <a:ea typeface="Source Sans Pro" panose="020B0503030403020204" pitchFamily="34" charset="0"/>
                        </a:rPr>
                        <a:t>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2180839"/>
                  </a:ext>
                </a:extLst>
              </a:tr>
              <a:tr h="314325">
                <a:tc>
                  <a:txBody>
                    <a:bodyPr/>
                    <a:lstStyle/>
                    <a:p>
                      <a:pPr algn="l" fontAlgn="b"/>
                      <a:r>
                        <a:rPr lang="en-US" sz="1900" b="0" i="0" u="none" strike="noStrike">
                          <a:effectLst/>
                          <a:latin typeface="Source Sans Pro" panose="020B0503030403020204" pitchFamily="34" charset="0"/>
                          <a:ea typeface="Source Sans Pro" panose="020B0503030403020204" pitchFamily="34" charset="0"/>
                        </a:rPr>
                        <a:t>Game Table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a:effectLst/>
                          <a:latin typeface="Source Sans Pro" panose="020B0503030403020204" pitchFamily="34" charset="0"/>
                          <a:ea typeface="Source Sans Pro" panose="020B0503030403020204" pitchFamily="34" charset="0"/>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dirty="0">
                          <a:effectLst/>
                          <a:latin typeface="Source Sans Pro" panose="020B0503030403020204" pitchFamily="34" charset="0"/>
                          <a:ea typeface="Source Sans Pro" panose="020B0503030403020204" pitchFamily="34" charset="0"/>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a:effectLst/>
                          <a:latin typeface="Source Sans Pro" panose="020B0503030403020204" pitchFamily="34" charset="0"/>
                          <a:ea typeface="Source Sans Pro" panose="020B0503030403020204" pitchFamily="34" charset="0"/>
                        </a:rPr>
                        <a:t>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dirty="0">
                          <a:effectLst/>
                          <a:latin typeface="Source Sans Pro" panose="020B0503030403020204" pitchFamily="34" charset="0"/>
                          <a:ea typeface="Source Sans Pro" panose="020B0503030403020204" pitchFamily="34" charset="0"/>
                        </a:rPr>
                        <a:t>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4747683"/>
                  </a:ext>
                </a:extLst>
              </a:tr>
              <a:tr h="314325">
                <a:tc>
                  <a:txBody>
                    <a:bodyPr/>
                    <a:lstStyle/>
                    <a:p>
                      <a:pPr algn="l" fontAlgn="b"/>
                      <a:r>
                        <a:rPr lang="en-US" sz="1900" b="0" i="0" u="none" strike="noStrike">
                          <a:effectLst/>
                          <a:latin typeface="Source Sans Pro" panose="020B0503030403020204" pitchFamily="34" charset="0"/>
                          <a:ea typeface="Source Sans Pro" panose="020B0503030403020204" pitchFamily="34" charset="0"/>
                        </a:rPr>
                        <a:t>Gazebo</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a:effectLst/>
                          <a:latin typeface="Source Sans Pro" panose="020B0503030403020204" pitchFamily="34" charset="0"/>
                          <a:ea typeface="Source Sans Pro" panose="020B0503030403020204" pitchFamily="34" charset="0"/>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dirty="0">
                          <a:effectLst/>
                          <a:latin typeface="Source Sans Pro" panose="020B0503030403020204" pitchFamily="34" charset="0"/>
                          <a:ea typeface="Source Sans Pro" panose="020B0503030403020204" pitchFamily="34" charset="0"/>
                        </a:rPr>
                        <a:t>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dirty="0">
                          <a:effectLst/>
                          <a:latin typeface="Source Sans Pro" panose="020B0503030403020204" pitchFamily="34" charset="0"/>
                          <a:ea typeface="Source Sans Pro" panose="020B0503030403020204" pitchFamily="34" charset="0"/>
                        </a:rPr>
                        <a:t>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dirty="0">
                          <a:effectLst/>
                          <a:latin typeface="Source Sans Pro" panose="020B0503030403020204" pitchFamily="34" charset="0"/>
                          <a:ea typeface="Source Sans Pro" panose="020B0503030403020204" pitchFamily="34" charset="0"/>
                        </a:rPr>
                        <a:t>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09256"/>
                  </a:ext>
                </a:extLst>
              </a:tr>
              <a:tr h="314325">
                <a:tc>
                  <a:txBody>
                    <a:bodyPr/>
                    <a:lstStyle/>
                    <a:p>
                      <a:pPr algn="l" fontAlgn="b"/>
                      <a:r>
                        <a:rPr lang="en-US" sz="1900" b="0" i="0" u="none" strike="noStrike" dirty="0">
                          <a:effectLst/>
                          <a:latin typeface="Source Sans Pro" panose="020B0503030403020204" pitchFamily="34" charset="0"/>
                          <a:ea typeface="Source Sans Pro" panose="020B0503030403020204" pitchFamily="34" charset="0"/>
                        </a:rPr>
                        <a:t>Handball Court </a:t>
                      </a:r>
                      <a:r>
                        <a:rPr lang="en-US" sz="1900" b="1" i="1" u="none" strike="noStrike" dirty="0">
                          <a:solidFill>
                            <a:schemeClr val="accent3">
                              <a:lumMod val="75000"/>
                            </a:schemeClr>
                          </a:solidFill>
                          <a:effectLst/>
                          <a:latin typeface="Source Sans Pro" panose="020B0503030403020204" pitchFamily="34" charset="0"/>
                          <a:ea typeface="Source Sans Pro" panose="020B0503030403020204" pitchFamily="34" charset="0"/>
                        </a:rPr>
                        <a:t>x2</a:t>
                      </a:r>
                      <a:endParaRPr lang="en-US" sz="1900" b="0" i="0" u="none" strike="noStrike" dirty="0">
                        <a:solidFill>
                          <a:schemeClr val="accent3">
                            <a:lumMod val="75000"/>
                          </a:schemeClr>
                        </a:solidFill>
                        <a:effectLst/>
                        <a:latin typeface="Source Sans Pro" panose="020B0503030403020204" pitchFamily="34" charset="0"/>
                        <a:ea typeface="Source Sans Pro" panose="020B0503030403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a:effectLst/>
                          <a:latin typeface="Source Sans Pro" panose="020B0503030403020204" pitchFamily="34" charset="0"/>
                          <a:ea typeface="Source Sans Pro" panose="020B0503030403020204" pitchFamily="34" charset="0"/>
                        </a:rPr>
                        <a:t>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a:effectLst/>
                          <a:latin typeface="Source Sans Pro" panose="020B0503030403020204" pitchFamily="34" charset="0"/>
                          <a:ea typeface="Source Sans Pro" panose="020B0503030403020204" pitchFamily="34" charset="0"/>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dirty="0">
                          <a:effectLst/>
                          <a:latin typeface="Source Sans Pro" panose="020B0503030403020204" pitchFamily="34" charset="0"/>
                          <a:ea typeface="Source Sans Pro" panose="020B0503030403020204" pitchFamily="34" charset="0"/>
                        </a:rPr>
                        <a:t>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dirty="0">
                          <a:effectLst/>
                          <a:latin typeface="Source Sans Pro" panose="020B0503030403020204" pitchFamily="34" charset="0"/>
                          <a:ea typeface="Source Sans Pro" panose="020B0503030403020204" pitchFamily="34" charset="0"/>
                        </a:rPr>
                        <a:t>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3285284"/>
                  </a:ext>
                </a:extLst>
              </a:tr>
              <a:tr h="314325">
                <a:tc>
                  <a:txBody>
                    <a:bodyPr/>
                    <a:lstStyle/>
                    <a:p>
                      <a:pPr algn="l" fontAlgn="b"/>
                      <a:r>
                        <a:rPr lang="en-US" sz="1900" b="0" i="0" u="none" strike="noStrike">
                          <a:effectLst/>
                          <a:latin typeface="Source Sans Pro" panose="020B0503030403020204" pitchFamily="34" charset="0"/>
                          <a:ea typeface="Source Sans Pro" panose="020B0503030403020204" pitchFamily="34" charset="0"/>
                        </a:rPr>
                        <a:t>Hardscape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dirty="0">
                          <a:effectLst/>
                          <a:latin typeface="Source Sans Pro" panose="020B0503030403020204" pitchFamily="34" charset="0"/>
                          <a:ea typeface="Source Sans Pro" panose="020B0503030403020204" pitchFamily="34" charset="0"/>
                        </a:rPr>
                        <a:t>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a:effectLst/>
                          <a:latin typeface="Source Sans Pro" panose="020B0503030403020204" pitchFamily="34" charset="0"/>
                          <a:ea typeface="Source Sans Pro" panose="020B0503030403020204" pitchFamily="34" charset="0"/>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a:effectLst/>
                          <a:latin typeface="Source Sans Pro" panose="020B0503030403020204" pitchFamily="34" charset="0"/>
                          <a:ea typeface="Source Sans Pro" panose="020B0503030403020204" pitchFamily="34" charset="0"/>
                        </a:rPr>
                        <a:t>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dirty="0">
                          <a:effectLst/>
                          <a:latin typeface="Source Sans Pro" panose="020B0503030403020204" pitchFamily="34" charset="0"/>
                          <a:ea typeface="Source Sans Pro" panose="020B0503030403020204" pitchFamily="34" charset="0"/>
                        </a:rPr>
                        <a:t>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4608862"/>
                  </a:ext>
                </a:extLst>
              </a:tr>
              <a:tr h="314325">
                <a:tc>
                  <a:txBody>
                    <a:bodyPr/>
                    <a:lstStyle/>
                    <a:p>
                      <a:pPr algn="l" fontAlgn="b"/>
                      <a:r>
                        <a:rPr lang="en-US" sz="1900" b="0" i="0" u="none" strike="noStrike">
                          <a:effectLst/>
                          <a:latin typeface="Source Sans Pro" panose="020B0503030403020204" pitchFamily="34" charset="0"/>
                          <a:ea typeface="Source Sans Pro" panose="020B0503030403020204" pitchFamily="34" charset="0"/>
                        </a:rPr>
                        <a:t>Memorial</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a:effectLst/>
                          <a:latin typeface="Source Sans Pro" panose="020B0503030403020204" pitchFamily="34" charset="0"/>
                          <a:ea typeface="Source Sans Pro" panose="020B0503030403020204" pitchFamily="34" charset="0"/>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a:effectLst/>
                          <a:latin typeface="Source Sans Pro" panose="020B0503030403020204" pitchFamily="34" charset="0"/>
                          <a:ea typeface="Source Sans Pro" panose="020B0503030403020204" pitchFamily="34" charset="0"/>
                        </a:rPr>
                        <a:t>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a:effectLst/>
                          <a:latin typeface="Source Sans Pro" panose="020B0503030403020204" pitchFamily="34" charset="0"/>
                          <a:ea typeface="Source Sans Pro" panose="020B0503030403020204" pitchFamily="34" charset="0"/>
                        </a:rPr>
                        <a:t>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dirty="0">
                          <a:effectLst/>
                          <a:latin typeface="Source Sans Pro" panose="020B0503030403020204" pitchFamily="34" charset="0"/>
                          <a:ea typeface="Source Sans Pro" panose="020B0503030403020204" pitchFamily="34" charset="0"/>
                        </a:rPr>
                        <a:t>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6748034"/>
                  </a:ext>
                </a:extLst>
              </a:tr>
              <a:tr h="314325">
                <a:tc>
                  <a:txBody>
                    <a:bodyPr/>
                    <a:lstStyle/>
                    <a:p>
                      <a:pPr algn="l" fontAlgn="b"/>
                      <a:r>
                        <a:rPr lang="en-US" sz="1900" b="0" i="0" u="none" strike="noStrike" dirty="0">
                          <a:effectLst/>
                          <a:latin typeface="Source Sans Pro" panose="020B0503030403020204" pitchFamily="34" charset="0"/>
                          <a:ea typeface="Source Sans Pro" panose="020B0503030403020204" pitchFamily="34" charset="0"/>
                        </a:rPr>
                        <a:t>Picnic Table </a:t>
                      </a:r>
                      <a:r>
                        <a:rPr lang="en-US" sz="1900" b="1" i="1" u="none" strike="noStrike" dirty="0">
                          <a:solidFill>
                            <a:schemeClr val="accent3">
                              <a:lumMod val="75000"/>
                            </a:schemeClr>
                          </a:solidFill>
                          <a:effectLst/>
                          <a:latin typeface="Source Sans Pro" panose="020B0503030403020204" pitchFamily="34" charset="0"/>
                          <a:ea typeface="Source Sans Pro" panose="020B0503030403020204" pitchFamily="34" charset="0"/>
                        </a:rPr>
                        <a:t>x7</a:t>
                      </a:r>
                      <a:endParaRPr lang="en-US" sz="1900" b="0" i="0" u="none" strike="noStrike" dirty="0">
                        <a:solidFill>
                          <a:schemeClr val="accent3">
                            <a:lumMod val="75000"/>
                          </a:schemeClr>
                        </a:solidFill>
                        <a:effectLst/>
                        <a:latin typeface="Source Sans Pro" panose="020B0503030403020204" pitchFamily="34" charset="0"/>
                        <a:ea typeface="Source Sans Pro" panose="020B0503030403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a:effectLst/>
                          <a:latin typeface="Source Sans Pro" panose="020B0503030403020204" pitchFamily="34" charset="0"/>
                          <a:ea typeface="Source Sans Pro" panose="020B0503030403020204" pitchFamily="34" charset="0"/>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a:effectLst/>
                          <a:latin typeface="Source Sans Pro" panose="020B0503030403020204" pitchFamily="34" charset="0"/>
                          <a:ea typeface="Source Sans Pro" panose="020B0503030403020204" pitchFamily="34" charset="0"/>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dirty="0">
                          <a:effectLst/>
                          <a:latin typeface="Source Sans Pro" panose="020B0503030403020204" pitchFamily="34" charset="0"/>
                          <a:ea typeface="Source Sans Pro" panose="020B0503030403020204" pitchFamily="34" charset="0"/>
                        </a:rPr>
                        <a:t>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dirty="0">
                          <a:effectLst/>
                          <a:latin typeface="Source Sans Pro" panose="020B0503030403020204" pitchFamily="34" charset="0"/>
                          <a:ea typeface="Source Sans Pro" panose="020B0503030403020204" pitchFamily="34" charset="0"/>
                        </a:rPr>
                        <a:t>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1337064"/>
                  </a:ext>
                </a:extLst>
              </a:tr>
              <a:tr h="314325">
                <a:tc>
                  <a:txBody>
                    <a:bodyPr/>
                    <a:lstStyle/>
                    <a:p>
                      <a:pPr algn="l" fontAlgn="b"/>
                      <a:r>
                        <a:rPr lang="en-US" sz="1900" b="0" i="0" u="none" strike="noStrike" dirty="0">
                          <a:effectLst/>
                          <a:latin typeface="Source Sans Pro" panose="020B0503030403020204" pitchFamily="34" charset="0"/>
                          <a:ea typeface="Source Sans Pro" panose="020B0503030403020204" pitchFamily="34" charset="0"/>
                        </a:rPr>
                        <a:t>Playground</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a:effectLst/>
                          <a:latin typeface="Source Sans Pro" panose="020B0503030403020204" pitchFamily="34" charset="0"/>
                          <a:ea typeface="Source Sans Pro" panose="020B0503030403020204" pitchFamily="34" charset="0"/>
                        </a:rPr>
                        <a:t>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a:effectLst/>
                          <a:latin typeface="Source Sans Pro" panose="020B0503030403020204" pitchFamily="34" charset="0"/>
                          <a:ea typeface="Source Sans Pro" panose="020B0503030403020204" pitchFamily="34" charset="0"/>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a:effectLst/>
                          <a:latin typeface="Source Sans Pro" panose="020B0503030403020204" pitchFamily="34" charset="0"/>
                          <a:ea typeface="Source Sans Pro" panose="020B0503030403020204" pitchFamily="34" charset="0"/>
                        </a:rPr>
                        <a:t>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dirty="0">
                          <a:effectLst/>
                          <a:latin typeface="Source Sans Pro" panose="020B0503030403020204" pitchFamily="34" charset="0"/>
                          <a:ea typeface="Source Sans Pro" panose="020B0503030403020204" pitchFamily="34" charset="0"/>
                        </a:rPr>
                        <a:t>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6216910"/>
                  </a:ext>
                </a:extLst>
              </a:tr>
              <a:tr h="314325">
                <a:tc>
                  <a:txBody>
                    <a:bodyPr/>
                    <a:lstStyle/>
                    <a:p>
                      <a:pPr algn="l" fontAlgn="b"/>
                      <a:r>
                        <a:rPr lang="en-US" sz="1900" b="0" i="0" u="none" strike="noStrike" dirty="0">
                          <a:effectLst/>
                          <a:latin typeface="Source Sans Pro" panose="020B0503030403020204" pitchFamily="34" charset="0"/>
                          <a:ea typeface="Source Sans Pro" panose="020B0503030403020204" pitchFamily="34" charset="0"/>
                        </a:rPr>
                        <a:t>Shuffleboard Court </a:t>
                      </a:r>
                      <a:r>
                        <a:rPr lang="en-US" sz="1900" b="1" i="1" u="none" strike="noStrike" dirty="0">
                          <a:solidFill>
                            <a:schemeClr val="accent3">
                              <a:lumMod val="75000"/>
                            </a:schemeClr>
                          </a:solidFill>
                          <a:effectLst/>
                          <a:latin typeface="Source Sans Pro" panose="020B0503030403020204" pitchFamily="34" charset="0"/>
                          <a:ea typeface="Source Sans Pro" panose="020B0503030403020204" pitchFamily="34" charset="0"/>
                        </a:rPr>
                        <a:t>x2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dirty="0">
                          <a:effectLst/>
                          <a:latin typeface="Source Sans Pro" panose="020B0503030403020204" pitchFamily="34" charset="0"/>
                          <a:ea typeface="Source Sans Pro" panose="020B0503030403020204" pitchFamily="34" charset="0"/>
                        </a:rPr>
                        <a:t>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a:effectLst/>
                          <a:latin typeface="Source Sans Pro" panose="020B0503030403020204" pitchFamily="34" charset="0"/>
                          <a:ea typeface="Source Sans Pro" panose="020B0503030403020204" pitchFamily="34" charset="0"/>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a:effectLst/>
                          <a:latin typeface="Source Sans Pro" panose="020B0503030403020204" pitchFamily="34" charset="0"/>
                          <a:ea typeface="Source Sans Pro" panose="020B0503030403020204" pitchFamily="34" charset="0"/>
                        </a:rPr>
                        <a:t>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dirty="0">
                          <a:effectLst/>
                          <a:latin typeface="Source Sans Pro" panose="020B0503030403020204" pitchFamily="34" charset="0"/>
                          <a:ea typeface="Source Sans Pro" panose="020B0503030403020204" pitchFamily="34" charset="0"/>
                        </a:rPr>
                        <a:t>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2035060"/>
                  </a:ext>
                </a:extLst>
              </a:tr>
              <a:tr h="314325">
                <a:tc>
                  <a:txBody>
                    <a:bodyPr/>
                    <a:lstStyle/>
                    <a:p>
                      <a:pPr algn="l" fontAlgn="b"/>
                      <a:r>
                        <a:rPr lang="en-US" sz="1900" b="0" i="0" u="none" strike="noStrike" dirty="0">
                          <a:effectLst/>
                          <a:latin typeface="Source Sans Pro" panose="020B0503030403020204" pitchFamily="34" charset="0"/>
                          <a:ea typeface="Source Sans Pro" panose="020B0503030403020204" pitchFamily="34" charset="0"/>
                        </a:rPr>
                        <a:t>Skate Spot</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a:effectLst/>
                          <a:latin typeface="Source Sans Pro" panose="020B0503030403020204" pitchFamily="34" charset="0"/>
                          <a:ea typeface="Source Sans Pro" panose="020B0503030403020204" pitchFamily="34" charset="0"/>
                        </a:rPr>
                        <a:t>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a:effectLst/>
                          <a:latin typeface="Source Sans Pro" panose="020B0503030403020204" pitchFamily="34" charset="0"/>
                          <a:ea typeface="Source Sans Pro" panose="020B0503030403020204" pitchFamily="34" charset="0"/>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a:effectLst/>
                          <a:latin typeface="Source Sans Pro" panose="020B0503030403020204" pitchFamily="34" charset="0"/>
                          <a:ea typeface="Source Sans Pro" panose="020B0503030403020204" pitchFamily="34" charset="0"/>
                        </a:rPr>
                        <a:t>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dirty="0">
                          <a:effectLst/>
                          <a:latin typeface="Source Sans Pro" panose="020B0503030403020204" pitchFamily="34" charset="0"/>
                          <a:ea typeface="Source Sans Pro" panose="020B0503030403020204" pitchFamily="34" charset="0"/>
                        </a:rPr>
                        <a:t>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18077498"/>
                  </a:ext>
                </a:extLst>
              </a:tr>
              <a:tr h="314325">
                <a:tc>
                  <a:txBody>
                    <a:bodyPr/>
                    <a:lstStyle/>
                    <a:p>
                      <a:pPr algn="l" fontAlgn="b"/>
                      <a:r>
                        <a:rPr lang="en-US" sz="1900" b="0" i="0" u="none" strike="noStrike" dirty="0">
                          <a:effectLst/>
                          <a:latin typeface="Source Sans Pro" panose="020B0503030403020204" pitchFamily="34" charset="0"/>
                          <a:ea typeface="Source Sans Pro" panose="020B0503030403020204" pitchFamily="34" charset="0"/>
                        </a:rPr>
                        <a:t>Gymnasium / Court</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a:effectLst/>
                          <a:latin typeface="Source Sans Pro" panose="020B0503030403020204" pitchFamily="34" charset="0"/>
                          <a:ea typeface="Source Sans Pro" panose="020B0503030403020204" pitchFamily="34" charset="0"/>
                        </a:rPr>
                        <a:t>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a:effectLst/>
                          <a:latin typeface="Source Sans Pro" panose="020B0503030403020204" pitchFamily="34" charset="0"/>
                          <a:ea typeface="Source Sans Pro" panose="020B0503030403020204" pitchFamily="34" charset="0"/>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dirty="0">
                          <a:effectLst/>
                          <a:latin typeface="Source Sans Pro" panose="020B0503030403020204" pitchFamily="34" charset="0"/>
                          <a:ea typeface="Source Sans Pro" panose="020B0503030403020204" pitchFamily="34" charset="0"/>
                        </a:rPr>
                        <a:t>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dirty="0">
                          <a:effectLst/>
                          <a:latin typeface="Source Sans Pro" panose="020B0503030403020204" pitchFamily="34" charset="0"/>
                          <a:ea typeface="Source Sans Pro" panose="020B0503030403020204" pitchFamily="34" charset="0"/>
                        </a:rPr>
                        <a:t>12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5722814"/>
                  </a:ext>
                </a:extLst>
              </a:tr>
              <a:tr h="362817">
                <a:tc>
                  <a:txBody>
                    <a:bodyPr/>
                    <a:lstStyle/>
                    <a:p>
                      <a:pPr algn="l" fontAlgn="b"/>
                      <a:r>
                        <a:rPr lang="en-US" sz="1900" b="0" i="0" u="none" strike="noStrike" dirty="0">
                          <a:effectLst/>
                          <a:latin typeface="Source Sans Pro" panose="020B0503030403020204" pitchFamily="34" charset="0"/>
                          <a:ea typeface="Source Sans Pro" panose="020B0503030403020204" pitchFamily="34" charset="0"/>
                        </a:rPr>
                        <a:t>Paths (.25 miles)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dirty="0">
                          <a:effectLst/>
                          <a:latin typeface="Source Sans Pro" panose="020B0503030403020204" pitchFamily="34" charset="0"/>
                          <a:ea typeface="Source Sans Pro" panose="020B0503030403020204" pitchFamily="34" charset="0"/>
                        </a:rPr>
                        <a:t>8</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dirty="0">
                          <a:effectLst/>
                          <a:latin typeface="Source Sans Pro" panose="020B0503030403020204" pitchFamily="34" charset="0"/>
                          <a:ea typeface="Source Sans Pro" panose="020B0503030403020204" pitchFamily="34" charset="0"/>
                        </a:rPr>
                        <a:t>4</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dirty="0">
                          <a:effectLst/>
                          <a:latin typeface="Source Sans Pro" panose="020B0503030403020204" pitchFamily="34" charset="0"/>
                          <a:ea typeface="Source Sans Pro" panose="020B0503030403020204" pitchFamily="34" charset="0"/>
                        </a:rPr>
                        <a:t>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dirty="0">
                          <a:effectLst/>
                          <a:latin typeface="Source Sans Pro" panose="020B0503030403020204" pitchFamily="34" charset="0"/>
                          <a:ea typeface="Source Sans Pro" panose="020B0503030403020204" pitchFamily="34" charset="0"/>
                        </a:rPr>
                        <a:t>15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6243414"/>
                  </a:ext>
                </a:extLst>
              </a:tr>
              <a:tr h="362817">
                <a:tc>
                  <a:txBody>
                    <a:bodyPr/>
                    <a:lstStyle/>
                    <a:p>
                      <a:pPr algn="l" fontAlgn="b"/>
                      <a:r>
                        <a:rPr lang="en-US" sz="1900" b="0" i="0" u="none" strike="noStrike" dirty="0">
                          <a:effectLst/>
                          <a:latin typeface="Source Sans Pro" panose="020B0503030403020204" pitchFamily="34" charset="0"/>
                          <a:ea typeface="Source Sans Pro" panose="020B0503030403020204" pitchFamily="34" charset="0"/>
                        </a:rPr>
                        <a:t>Tree Canopy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dirty="0">
                          <a:effectLst/>
                          <a:latin typeface="Source Sans Pro" panose="020B0503030403020204" pitchFamily="34" charset="0"/>
                          <a:ea typeface="Source Sans Pro" panose="020B0503030403020204" pitchFamily="34" charset="0"/>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dirty="0">
                          <a:effectLst/>
                          <a:latin typeface="Source Sans Pro" panose="020B0503030403020204" pitchFamily="34" charset="0"/>
                          <a:ea typeface="Source Sans Pro" panose="020B0503030403020204" pitchFamily="34" charset="0"/>
                        </a:rPr>
                        <a:t>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dirty="0">
                          <a:effectLst/>
                          <a:latin typeface="Source Sans Pro" panose="020B0503030403020204" pitchFamily="34" charset="0"/>
                          <a:ea typeface="Source Sans Pro" panose="020B0503030403020204" pitchFamily="34" charset="0"/>
                        </a:rPr>
                        <a:t>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900" b="0" i="0" u="none" strike="noStrike" dirty="0">
                          <a:effectLst/>
                          <a:latin typeface="Source Sans Pro" panose="020B0503030403020204" pitchFamily="34" charset="0"/>
                          <a:ea typeface="Source Sans Pro" panose="020B0503030403020204" pitchFamily="34" charset="0"/>
                        </a:rPr>
                        <a:t>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7440551"/>
                  </a:ext>
                </a:extLst>
              </a:tr>
              <a:tr h="314325">
                <a:tc>
                  <a:txBody>
                    <a:bodyPr/>
                    <a:lstStyle/>
                    <a:p>
                      <a:pPr algn="ctr" rtl="0" fontAlgn="b"/>
                      <a:r>
                        <a:rPr lang="en-US" sz="1900" b="1" i="0" u="none" strike="noStrike" dirty="0">
                          <a:solidFill>
                            <a:schemeClr val="bg1"/>
                          </a:solidFill>
                          <a:effectLst/>
                          <a:latin typeface="Source Sans Pro" panose="020B0503030403020204" pitchFamily="34" charset="0"/>
                          <a:ea typeface="Source Sans Pro" panose="020B0503030403020204" pitchFamily="34" charset="0"/>
                        </a:rPr>
                        <a:t>TOTAL</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b"/>
                      <a:r>
                        <a:rPr lang="en-US" sz="1900" b="1" i="0" u="none" strike="noStrike" dirty="0">
                          <a:solidFill>
                            <a:schemeClr val="bg1"/>
                          </a:solidFill>
                          <a:effectLst/>
                          <a:latin typeface="Source Sans Pro" panose="020B0503030403020204" pitchFamily="34" charset="0"/>
                          <a:ea typeface="Source Sans Pro" panose="020B0503030403020204" pitchFamily="34" charset="0"/>
                        </a:rPr>
                        <a:t>27</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b"/>
                      <a:r>
                        <a:rPr lang="en-US" sz="1900" b="1" i="0" u="none" strike="noStrike" dirty="0">
                          <a:solidFill>
                            <a:schemeClr val="bg1"/>
                          </a:solidFill>
                          <a:effectLst/>
                          <a:latin typeface="Source Sans Pro" panose="020B0503030403020204" pitchFamily="34" charset="0"/>
                          <a:ea typeface="Source Sans Pro" panose="020B0503030403020204" pitchFamily="34" charset="0"/>
                        </a:rPr>
                        <a:t>10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b"/>
                      <a:r>
                        <a:rPr lang="en-US" sz="1900" b="1" i="0" u="none" strike="noStrike" dirty="0">
                          <a:solidFill>
                            <a:schemeClr val="bg1"/>
                          </a:solidFill>
                          <a:effectLst/>
                          <a:latin typeface="Source Sans Pro" panose="020B0503030403020204" pitchFamily="34" charset="0"/>
                          <a:ea typeface="Source Sans Pro" panose="020B0503030403020204" pitchFamily="34" charset="0"/>
                        </a:rPr>
                        <a:t>34</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b"/>
                      <a:r>
                        <a:rPr lang="en-US" sz="1900" b="1" i="0" u="none" strike="noStrike" dirty="0">
                          <a:solidFill>
                            <a:schemeClr val="bg1"/>
                          </a:solidFill>
                          <a:effectLst/>
                          <a:latin typeface="Source Sans Pro" panose="020B0503030403020204" pitchFamily="34" charset="0"/>
                          <a:ea typeface="Source Sans Pro" panose="020B0503030403020204" pitchFamily="34" charset="0"/>
                        </a:rPr>
                        <a:t>71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577321242"/>
                  </a:ext>
                </a:extLst>
              </a:tr>
            </a:tbl>
          </a:graphicData>
        </a:graphic>
      </p:graphicFrame>
      <p:pic>
        <p:nvPicPr>
          <p:cNvPr id="43" name="Picture 42">
            <a:extLst>
              <a:ext uri="{FF2B5EF4-FFF2-40B4-BE49-F238E27FC236}">
                <a16:creationId xmlns:a16="http://schemas.microsoft.com/office/drawing/2014/main" id="{9F33A5B5-186F-409F-9D5A-A41985F80FC3}"/>
              </a:ext>
            </a:extLst>
          </p:cNvPr>
          <p:cNvPicPr>
            <a:picLocks/>
          </p:cNvPicPr>
          <p:nvPr/>
        </p:nvPicPr>
        <p:blipFill rotWithShape="1">
          <a:blip r:embed="rId3">
            <a:extLst>
              <a:ext uri="{28A0092B-C50C-407E-A947-70E740481C1C}">
                <a14:useLocalDpi xmlns:a14="http://schemas.microsoft.com/office/drawing/2010/main" val="0"/>
              </a:ext>
            </a:extLst>
          </a:blip>
          <a:srcRect/>
          <a:stretch/>
        </p:blipFill>
        <p:spPr>
          <a:xfrm>
            <a:off x="7741919" y="3579702"/>
            <a:ext cx="3535681" cy="2658866"/>
          </a:xfrm>
          <a:prstGeom prst="rect">
            <a:avLst/>
          </a:prstGeom>
          <a:ln w="38100" cap="sq">
            <a:noFill/>
            <a:prstDash val="solid"/>
            <a:miter lim="800000"/>
          </a:ln>
          <a:effectLst/>
        </p:spPr>
      </p:pic>
      <p:pic>
        <p:nvPicPr>
          <p:cNvPr id="44" name="Picture 43">
            <a:extLst>
              <a:ext uri="{FF2B5EF4-FFF2-40B4-BE49-F238E27FC236}">
                <a16:creationId xmlns:a16="http://schemas.microsoft.com/office/drawing/2014/main" id="{27DFD8C8-65A1-4124-8087-C60E966BCFAE}"/>
              </a:ext>
            </a:extLst>
          </p:cNvPr>
          <p:cNvPicPr>
            <a:picLocks noChangeAspect="1"/>
          </p:cNvPicPr>
          <p:nvPr/>
        </p:nvPicPr>
        <p:blipFill rotWithShape="1">
          <a:blip r:embed="rId4"/>
          <a:srcRect b="14365"/>
          <a:stretch/>
        </p:blipFill>
        <p:spPr>
          <a:xfrm>
            <a:off x="7733238" y="1123336"/>
            <a:ext cx="3544362" cy="2305664"/>
          </a:xfrm>
          <a:prstGeom prst="rect">
            <a:avLst/>
          </a:prstGeom>
          <a:effectLst/>
        </p:spPr>
      </p:pic>
      <p:sp>
        <p:nvSpPr>
          <p:cNvPr id="45" name="TextBox 44">
            <a:extLst>
              <a:ext uri="{FF2B5EF4-FFF2-40B4-BE49-F238E27FC236}">
                <a16:creationId xmlns:a16="http://schemas.microsoft.com/office/drawing/2014/main" id="{52D38F22-0B7D-47A6-A7A1-AC9F81FB296A}"/>
              </a:ext>
            </a:extLst>
          </p:cNvPr>
          <p:cNvSpPr txBox="1"/>
          <p:nvPr/>
        </p:nvSpPr>
        <p:spPr>
          <a:xfrm>
            <a:off x="472440" y="6303573"/>
            <a:ext cx="11315369" cy="548640"/>
          </a:xfrm>
          <a:prstGeom prst="rect">
            <a:avLst/>
          </a:prstGeom>
          <a:noFill/>
        </p:spPr>
        <p:txBody>
          <a:bodyPr wrap="square" lIns="0" tIns="0" rIns="0" bIns="0" rtlCol="0" anchor="ctr" anchorCtr="0">
            <a:noAutofit/>
          </a:bodyPr>
          <a:lstStyle/>
          <a:p>
            <a:r>
              <a:rPr lang="en-US" sz="2400" i="1" dirty="0">
                <a:solidFill>
                  <a:schemeClr val="accent1">
                    <a:lumMod val="50000"/>
                  </a:schemeClr>
                </a:solidFill>
                <a:latin typeface="Source Sans Pro" panose="020B0503030403020204" pitchFamily="34" charset="0"/>
                <a:ea typeface="Source Sans Pro" panose="020B0503030403020204" pitchFamily="34" charset="0"/>
                <a:hlinkClick r:id="rId5">
                  <a:extLst>
                    <a:ext uri="{A12FA001-AC4F-418D-AE19-62706E023703}">
                      <ahyp:hlinkClr xmlns:ahyp="http://schemas.microsoft.com/office/drawing/2018/hyperlinkcolor" val="tx"/>
                    </a:ext>
                  </a:extLst>
                </a:hlinkClick>
              </a:rPr>
              <a:t>Link to inventory and scoring</a:t>
            </a:r>
            <a:endParaRPr lang="en-US" sz="2400" dirty="0">
              <a:solidFill>
                <a:schemeClr val="accent1">
                  <a:lumMod val="50000"/>
                </a:schemeClr>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7234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A6EE5-8745-40B0-8E8D-D5786E25FFD6}"/>
              </a:ext>
            </a:extLst>
          </p:cNvPr>
          <p:cNvSpPr>
            <a:spLocks noGrp="1"/>
          </p:cNvSpPr>
          <p:nvPr>
            <p:ph type="title"/>
          </p:nvPr>
        </p:nvSpPr>
        <p:spPr>
          <a:xfrm>
            <a:off x="0" y="-132145"/>
            <a:ext cx="12192000" cy="1371600"/>
          </a:xfrm>
        </p:spPr>
        <p:txBody>
          <a:bodyPr>
            <a:normAutofit/>
          </a:bodyPr>
          <a:lstStyle/>
          <a:p>
            <a:r>
              <a:rPr lang="en-US" sz="3800" b="1" dirty="0">
                <a:solidFill>
                  <a:schemeClr val="tx2"/>
                </a:solidFill>
                <a:latin typeface="Source Sans Pro" panose="020B0503030403020204" pitchFamily="34" charset="0"/>
                <a:ea typeface="Source Sans Pro" panose="020B0503030403020204" pitchFamily="34" charset="0"/>
              </a:rPr>
              <a:t>EXAMPLES OF PARKS OVERALL SUPPLY POINTS</a:t>
            </a:r>
          </a:p>
        </p:txBody>
      </p:sp>
      <p:sp>
        <p:nvSpPr>
          <p:cNvPr id="4" name="TextBox 3">
            <a:extLst>
              <a:ext uri="{FF2B5EF4-FFF2-40B4-BE49-F238E27FC236}">
                <a16:creationId xmlns:a16="http://schemas.microsoft.com/office/drawing/2014/main" id="{95F883F7-3E8C-402C-BF8A-D3E32A603C00}"/>
              </a:ext>
            </a:extLst>
          </p:cNvPr>
          <p:cNvSpPr txBox="1"/>
          <p:nvPr/>
        </p:nvSpPr>
        <p:spPr>
          <a:xfrm>
            <a:off x="109426" y="4490584"/>
            <a:ext cx="4175847" cy="1692771"/>
          </a:xfrm>
          <a:prstGeom prst="rect">
            <a:avLst/>
          </a:prstGeom>
          <a:noFill/>
        </p:spPr>
        <p:txBody>
          <a:bodyPr wrap="square" rtlCol="0">
            <a:spAutoFit/>
          </a:bodyPr>
          <a:lstStyle/>
          <a:p>
            <a:pPr algn="ctr"/>
            <a:endParaRPr lang="en-US" sz="2400" b="1" dirty="0">
              <a:solidFill>
                <a:schemeClr val="accent1">
                  <a:lumMod val="50000"/>
                </a:schemeClr>
              </a:solidFill>
            </a:endParaRPr>
          </a:p>
          <a:p>
            <a:pPr algn="ctr"/>
            <a:r>
              <a:rPr lang="en-US" sz="2800" b="1" dirty="0">
                <a:solidFill>
                  <a:schemeClr val="accent1">
                    <a:lumMod val="50000"/>
                  </a:schemeClr>
                </a:solidFill>
                <a:latin typeface="Source Sans Pro" panose="020B0503030403020204" pitchFamily="34" charset="0"/>
                <a:ea typeface="Source Sans Pro" panose="020B0503030403020204" pitchFamily="34" charset="0"/>
              </a:rPr>
              <a:t>Woodside Urban Park</a:t>
            </a:r>
          </a:p>
          <a:p>
            <a:pPr algn="ctr"/>
            <a:r>
              <a:rPr lang="en-US" sz="2800" b="1" dirty="0">
                <a:solidFill>
                  <a:schemeClr val="accent1">
                    <a:lumMod val="50000"/>
                  </a:schemeClr>
                </a:solidFill>
                <a:latin typeface="Source Sans Pro" panose="020B0503030403020204" pitchFamily="34" charset="0"/>
                <a:ea typeface="Source Sans Pro" panose="020B0503030403020204" pitchFamily="34" charset="0"/>
              </a:rPr>
              <a:t>71 points</a:t>
            </a:r>
          </a:p>
          <a:p>
            <a:pPr algn="ctr"/>
            <a:endParaRPr lang="en-US" sz="2400" b="1" dirty="0">
              <a:solidFill>
                <a:schemeClr val="accent1">
                  <a:lumMod val="50000"/>
                </a:schemeClr>
              </a:solidFill>
            </a:endParaRPr>
          </a:p>
        </p:txBody>
      </p:sp>
      <p:sp>
        <p:nvSpPr>
          <p:cNvPr id="6" name="TextBox 5">
            <a:extLst>
              <a:ext uri="{FF2B5EF4-FFF2-40B4-BE49-F238E27FC236}">
                <a16:creationId xmlns:a16="http://schemas.microsoft.com/office/drawing/2014/main" id="{64D0A4AB-E66D-4764-89E9-2AE9B7E9BCAD}"/>
              </a:ext>
            </a:extLst>
          </p:cNvPr>
          <p:cNvSpPr txBox="1"/>
          <p:nvPr/>
        </p:nvSpPr>
        <p:spPr>
          <a:xfrm>
            <a:off x="4078014" y="4429030"/>
            <a:ext cx="4175848" cy="1754326"/>
          </a:xfrm>
          <a:prstGeom prst="rect">
            <a:avLst/>
          </a:prstGeom>
          <a:noFill/>
        </p:spPr>
        <p:txBody>
          <a:bodyPr wrap="square" rtlCol="0">
            <a:spAutoFit/>
          </a:bodyPr>
          <a:lstStyle/>
          <a:p>
            <a:pPr algn="ctr"/>
            <a:endParaRPr lang="en-US" sz="2800" b="1" dirty="0">
              <a:solidFill>
                <a:schemeClr val="accent1">
                  <a:lumMod val="50000"/>
                </a:schemeClr>
              </a:solidFill>
              <a:latin typeface="Source Sans Pro" panose="020B0503030403020204" pitchFamily="34" charset="0"/>
              <a:ea typeface="Source Sans Pro" panose="020B0503030403020204" pitchFamily="34" charset="0"/>
            </a:endParaRPr>
          </a:p>
          <a:p>
            <a:pPr algn="ctr"/>
            <a:r>
              <a:rPr lang="en-US" sz="2800" b="1" dirty="0">
                <a:solidFill>
                  <a:schemeClr val="accent1">
                    <a:lumMod val="50000"/>
                  </a:schemeClr>
                </a:solidFill>
                <a:latin typeface="Source Sans Pro" panose="020B0503030403020204" pitchFamily="34" charset="0"/>
                <a:ea typeface="Source Sans Pro" panose="020B0503030403020204" pitchFamily="34" charset="0"/>
              </a:rPr>
              <a:t>Veteran’s Plaza</a:t>
            </a:r>
          </a:p>
          <a:p>
            <a:pPr algn="ctr"/>
            <a:r>
              <a:rPr lang="en-US" sz="2800" b="1" dirty="0">
                <a:solidFill>
                  <a:schemeClr val="accent1">
                    <a:lumMod val="50000"/>
                  </a:schemeClr>
                </a:solidFill>
                <a:latin typeface="Source Sans Pro" panose="020B0503030403020204" pitchFamily="34" charset="0"/>
                <a:ea typeface="Source Sans Pro" panose="020B0503030403020204" pitchFamily="34" charset="0"/>
              </a:rPr>
              <a:t>36 points</a:t>
            </a:r>
          </a:p>
          <a:p>
            <a:pPr algn="ctr"/>
            <a:endParaRPr lang="en-US" sz="2400" b="1" dirty="0">
              <a:solidFill>
                <a:schemeClr val="accent1">
                  <a:lumMod val="50000"/>
                </a:schemeClr>
              </a:solidFill>
            </a:endParaRPr>
          </a:p>
        </p:txBody>
      </p:sp>
      <p:sp>
        <p:nvSpPr>
          <p:cNvPr id="10" name="TextBox 9">
            <a:extLst>
              <a:ext uri="{FF2B5EF4-FFF2-40B4-BE49-F238E27FC236}">
                <a16:creationId xmlns:a16="http://schemas.microsoft.com/office/drawing/2014/main" id="{A0207044-D8BC-45CE-A36A-DBA035E8DCF6}"/>
              </a:ext>
            </a:extLst>
          </p:cNvPr>
          <p:cNvSpPr txBox="1"/>
          <p:nvPr/>
        </p:nvSpPr>
        <p:spPr>
          <a:xfrm>
            <a:off x="8303452" y="4490585"/>
            <a:ext cx="3888547" cy="1692771"/>
          </a:xfrm>
          <a:prstGeom prst="rect">
            <a:avLst/>
          </a:prstGeom>
          <a:noFill/>
        </p:spPr>
        <p:txBody>
          <a:bodyPr wrap="square" rtlCol="0">
            <a:spAutoFit/>
          </a:bodyPr>
          <a:lstStyle/>
          <a:p>
            <a:pPr algn="ctr"/>
            <a:endParaRPr lang="en-US" sz="2400" b="1" dirty="0">
              <a:solidFill>
                <a:schemeClr val="accent1">
                  <a:lumMod val="50000"/>
                </a:schemeClr>
              </a:solidFill>
            </a:endParaRPr>
          </a:p>
          <a:p>
            <a:pPr algn="ctr"/>
            <a:r>
              <a:rPr lang="en-US" sz="2800" b="1" dirty="0">
                <a:solidFill>
                  <a:schemeClr val="accent1">
                    <a:lumMod val="50000"/>
                  </a:schemeClr>
                </a:solidFill>
                <a:latin typeface="Source Sans Pro" panose="020B0503030403020204" pitchFamily="34" charset="0"/>
                <a:ea typeface="Source Sans Pro" panose="020B0503030403020204" pitchFamily="34" charset="0"/>
              </a:rPr>
              <a:t>The Blairs (POPS)</a:t>
            </a:r>
          </a:p>
          <a:p>
            <a:pPr algn="ctr"/>
            <a:r>
              <a:rPr lang="en-US" sz="2800" b="1" dirty="0">
                <a:solidFill>
                  <a:schemeClr val="accent1">
                    <a:lumMod val="50000"/>
                  </a:schemeClr>
                </a:solidFill>
                <a:latin typeface="Source Sans Pro" panose="020B0503030403020204" pitchFamily="34" charset="0"/>
                <a:ea typeface="Source Sans Pro" panose="020B0503030403020204" pitchFamily="34" charset="0"/>
              </a:rPr>
              <a:t>56 points</a:t>
            </a:r>
          </a:p>
          <a:p>
            <a:pPr algn="ctr"/>
            <a:endParaRPr lang="en-US" sz="2400" b="1" dirty="0">
              <a:solidFill>
                <a:schemeClr val="accent1">
                  <a:lumMod val="50000"/>
                </a:schemeClr>
              </a:solidFill>
            </a:endParaRPr>
          </a:p>
        </p:txBody>
      </p:sp>
      <p:pic>
        <p:nvPicPr>
          <p:cNvPr id="14" name="Picture 13">
            <a:extLst>
              <a:ext uri="{FF2B5EF4-FFF2-40B4-BE49-F238E27FC236}">
                <a16:creationId xmlns:a16="http://schemas.microsoft.com/office/drawing/2014/main" id="{039DEC3E-5BA9-4453-B132-30D98B9AA382}"/>
              </a:ext>
            </a:extLst>
          </p:cNvPr>
          <p:cNvPicPr>
            <a:picLocks noChangeAspect="1"/>
          </p:cNvPicPr>
          <p:nvPr/>
        </p:nvPicPr>
        <p:blipFill rotWithShape="1">
          <a:blip r:embed="rId3"/>
          <a:srcRect l="29162" t="1076" r="25678"/>
          <a:stretch/>
        </p:blipFill>
        <p:spPr>
          <a:xfrm>
            <a:off x="4297360" y="1077302"/>
            <a:ext cx="3956502" cy="3274153"/>
          </a:xfrm>
          <a:prstGeom prst="rect">
            <a:avLst/>
          </a:prstGeom>
          <a:ln w="38100" cap="sq">
            <a:noFill/>
            <a:prstDash val="solid"/>
            <a:miter lim="800000"/>
          </a:ln>
          <a:effectLst/>
        </p:spPr>
      </p:pic>
      <p:pic>
        <p:nvPicPr>
          <p:cNvPr id="15" name="Picture 14">
            <a:extLst>
              <a:ext uri="{FF2B5EF4-FFF2-40B4-BE49-F238E27FC236}">
                <a16:creationId xmlns:a16="http://schemas.microsoft.com/office/drawing/2014/main" id="{24DC1C27-AD45-4B4B-8A11-4F992CB473D0}"/>
              </a:ext>
            </a:extLst>
          </p:cNvPr>
          <p:cNvPicPr>
            <a:picLocks noChangeAspect="1"/>
          </p:cNvPicPr>
          <p:nvPr/>
        </p:nvPicPr>
        <p:blipFill rotWithShape="1">
          <a:blip r:embed="rId4"/>
          <a:srcRect l="19281" r="2788" b="14365"/>
          <a:stretch/>
        </p:blipFill>
        <p:spPr>
          <a:xfrm>
            <a:off x="0" y="1084458"/>
            <a:ext cx="4297360" cy="3266998"/>
          </a:xfrm>
          <a:prstGeom prst="rect">
            <a:avLst/>
          </a:prstGeom>
          <a:effectLst/>
        </p:spPr>
      </p:pic>
      <p:pic>
        <p:nvPicPr>
          <p:cNvPr id="16" name="Picture 15">
            <a:extLst>
              <a:ext uri="{FF2B5EF4-FFF2-40B4-BE49-F238E27FC236}">
                <a16:creationId xmlns:a16="http://schemas.microsoft.com/office/drawing/2014/main" id="{9CB7B5CA-964D-4DF1-ADB4-6631320CCCE1}"/>
              </a:ext>
            </a:extLst>
          </p:cNvPr>
          <p:cNvPicPr>
            <a:picLocks noChangeAspect="1"/>
          </p:cNvPicPr>
          <p:nvPr/>
        </p:nvPicPr>
        <p:blipFill rotWithShape="1">
          <a:blip r:embed="rId5">
            <a:extLst>
              <a:ext uri="{28A0092B-C50C-407E-A947-70E740481C1C}">
                <a14:useLocalDpi xmlns:a14="http://schemas.microsoft.com/office/drawing/2010/main" val="0"/>
              </a:ext>
            </a:extLst>
          </a:blip>
          <a:srcRect r="16405"/>
          <a:stretch/>
        </p:blipFill>
        <p:spPr>
          <a:xfrm>
            <a:off x="8253862" y="1070148"/>
            <a:ext cx="3975062" cy="3281308"/>
          </a:xfrm>
          <a:prstGeom prst="rect">
            <a:avLst/>
          </a:prstGeom>
          <a:ln w="38100" cap="sq">
            <a:noFill/>
            <a:prstDash val="solid"/>
            <a:miter lim="800000"/>
          </a:ln>
          <a:effectLst/>
        </p:spPr>
      </p:pic>
    </p:spTree>
    <p:extLst>
      <p:ext uri="{BB962C8B-B14F-4D97-AF65-F5344CB8AC3E}">
        <p14:creationId xmlns:p14="http://schemas.microsoft.com/office/powerpoint/2010/main" val="7689677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psd.theme-2015">
  <a:themeElements>
    <a:clrScheme name="PPSD ppt color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4F6128"/>
      </a:folHlink>
    </a:clrScheme>
    <a:fontScheme name="PPSD PPT fonts">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alpha val="50196"/>
          </a:srgbClr>
        </a:solidFill>
        <a:ln w="3175">
          <a:solidFill>
            <a:schemeClr val="tx1">
              <a:lumMod val="50000"/>
              <a:lumOff val="50000"/>
            </a:schemeClr>
          </a:solidFill>
        </a:ln>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lnDef>
      <a:spPr>
        <a:ln w="57150">
          <a:solidFill>
            <a:srgbClr val="C0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2018_PPSD.PPT.template.wide-screen.potx" id="{10EB4C83-8C23-4346-B591-C2795029864F}" vid="{9DAC4A2E-0004-4447-B735-6BBFCFFE8BB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A2AED7341102942988B436890F09563" ma:contentTypeVersion="7" ma:contentTypeDescription="Create a new document." ma:contentTypeScope="" ma:versionID="7d3f93f72d8a37673405d91f4816506d">
  <xsd:schema xmlns:xsd="http://www.w3.org/2001/XMLSchema" xmlns:xs="http://www.w3.org/2001/XMLSchema" xmlns:p="http://schemas.microsoft.com/office/2006/metadata/properties" xmlns:ns2="43950932-8264-40a3-84b4-d1bd50571c47" targetNamespace="http://schemas.microsoft.com/office/2006/metadata/properties" ma:root="true" ma:fieldsID="fda29301790accea9676720e98570308" ns2:_="">
    <xsd:import namespace="43950932-8264-40a3-84b4-d1bd50571c4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950932-8264-40a3-84b4-d1bd50571c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C0E0FE5-17AD-4009-AE8C-783FE528E664}">
  <ds:schemaRefs>
    <ds:schemaRef ds:uri="http://schemas.microsoft.com/sharepoint/v3/contenttype/forms"/>
  </ds:schemaRefs>
</ds:datastoreItem>
</file>

<file path=customXml/itemProps2.xml><?xml version="1.0" encoding="utf-8"?>
<ds:datastoreItem xmlns:ds="http://schemas.openxmlformats.org/officeDocument/2006/customXml" ds:itemID="{6BB4222F-FE09-4B32-8330-6A70F92247B4}">
  <ds:schemaRefs>
    <ds:schemaRef ds:uri="43950932-8264-40a3-84b4-d1bd50571c4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43B5FAC-0C47-4FFE-A28B-8661E74D241C}">
  <ds:schemaRefs>
    <ds:schemaRef ds:uri="43950932-8264-40a3-84b4-d1bd50571c4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9279</TotalTime>
  <Words>2608</Words>
  <Application>Microsoft Office PowerPoint</Application>
  <PresentationFormat>Widescreen</PresentationFormat>
  <Paragraphs>377</Paragraphs>
  <Slides>16</Slides>
  <Notes>16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Arial</vt:lpstr>
      <vt:lpstr>Calibri</vt:lpstr>
      <vt:lpstr>Calibri Light</vt:lpstr>
      <vt:lpstr>Century Gothic</vt:lpstr>
      <vt:lpstr>Source Sans Pro</vt:lpstr>
      <vt:lpstr>Times New Roman</vt:lpstr>
      <vt:lpstr>Trebuchet MS</vt:lpstr>
      <vt:lpstr>Wingdings</vt:lpstr>
      <vt:lpstr>Office Theme</vt:lpstr>
      <vt:lpstr>ppsd.theme-2015</vt:lpstr>
      <vt:lpstr>ACCESS TO EXPERIENCES, NOT ACRES #4</vt:lpstr>
      <vt:lpstr>CHALLENGE: MORE PEOPLE, MORE PARKS How to prioritize  where    and    what  to add for people to enjoy the outdoors? </vt:lpstr>
      <vt:lpstr>EPS PLAN: ACCESS TO EXPERIENCES   </vt:lpstr>
      <vt:lpstr>COLLECTING AND SCORING</vt:lpstr>
      <vt:lpstr>THE GRID</vt:lpstr>
      <vt:lpstr>HOW WE DID: METHODOLOGY  </vt:lpstr>
      <vt:lpstr>WALK &amp; SUPPLY MAP</vt:lpstr>
      <vt:lpstr>WOODSIDE URBAN PARK:EXPERIENCE POINTS</vt:lpstr>
      <vt:lpstr>EXAMPLES OF PARKS OVERALL SUPPLY POINTS</vt:lpstr>
      <vt:lpstr>DEMAND MAP</vt:lpstr>
      <vt:lpstr>HOW WE DID: METHODOLOGY  </vt:lpstr>
      <vt:lpstr>TOOL: WHAT YOU HAVE @ WHERE YOU ARE  </vt:lpstr>
      <vt:lpstr>APPLICATION: MASTER/SECTOR PLAN  </vt:lpstr>
      <vt:lpstr>APPLICATION: PRIORITIZE $  </vt:lpstr>
      <vt:lpstr>RECAP OF PLAN BENEFITS</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Parks GIS Day</dc:title>
  <dc:creator>Mason, Geoffrey</dc:creator>
  <cp:lastModifiedBy>Sassaki, Cristina</cp:lastModifiedBy>
  <cp:revision>76</cp:revision>
  <dcterms:created xsi:type="dcterms:W3CDTF">2020-11-02T21:33:25Z</dcterms:created>
  <dcterms:modified xsi:type="dcterms:W3CDTF">2020-11-10T22:21:24Z</dcterms:modified>
</cp:coreProperties>
</file>