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03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30F-7106-4598-BAA5-3A52577083B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19B5-D919-46FD-8FD4-A8F62DE8D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5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30F-7106-4598-BAA5-3A52577083B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19B5-D919-46FD-8FD4-A8F62DE8D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30F-7106-4598-BAA5-3A52577083B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19B5-D919-46FD-8FD4-A8F62DE8D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5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30F-7106-4598-BAA5-3A52577083B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19B5-D919-46FD-8FD4-A8F62DE8D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30F-7106-4598-BAA5-3A52577083B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19B5-D919-46FD-8FD4-A8F62DE8D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7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30F-7106-4598-BAA5-3A52577083B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19B5-D919-46FD-8FD4-A8F62DE8D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9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30F-7106-4598-BAA5-3A52577083B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19B5-D919-46FD-8FD4-A8F62DE8D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3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30F-7106-4598-BAA5-3A52577083B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19B5-D919-46FD-8FD4-A8F62DE8D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7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30F-7106-4598-BAA5-3A52577083B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19B5-D919-46FD-8FD4-A8F62DE8D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7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30F-7106-4598-BAA5-3A52577083B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19B5-D919-46FD-8FD4-A8F62DE8D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30F-7106-4598-BAA5-3A52577083B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19B5-D919-46FD-8FD4-A8F62DE8D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4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B30F-7106-4598-BAA5-3A52577083B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19B5-D919-46FD-8FD4-A8F62DE8D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1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83DBA215-A407-474C-B881-1884FAB72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18474" r="17329" b="6209"/>
          <a:stretch/>
        </p:blipFill>
        <p:spPr>
          <a:xfrm>
            <a:off x="0" y="-438912"/>
            <a:ext cx="7772400" cy="5169408"/>
          </a:xfrm>
          <a:prstGeom prst="rect">
            <a:avLst/>
          </a:prstGeom>
        </p:spPr>
      </p:pic>
      <p:pic>
        <p:nvPicPr>
          <p:cNvPr id="7" name="Picture 6" descr="A large brick building with grass in front of a house&#10;&#10;Description generated with very high confidence">
            <a:extLst>
              <a:ext uri="{FF2B5EF4-FFF2-40B4-BE49-F238E27FC236}">
                <a16:creationId xmlns:a16="http://schemas.microsoft.com/office/drawing/2014/main" id="{3648A49B-0769-491A-854B-16D932FD32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6" t="3462" r="14250" b="11985"/>
          <a:stretch/>
        </p:blipFill>
        <p:spPr>
          <a:xfrm>
            <a:off x="-1" y="4364736"/>
            <a:ext cx="7781235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19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Pratt, Jamey</dc:creator>
  <cp:lastModifiedBy>Pratt, Jamey</cp:lastModifiedBy>
  <cp:revision>1</cp:revision>
  <dcterms:created xsi:type="dcterms:W3CDTF">2019-06-21T21:20:16Z</dcterms:created>
  <dcterms:modified xsi:type="dcterms:W3CDTF">2019-06-21T21:26:29Z</dcterms:modified>
</cp:coreProperties>
</file>