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6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FF3-F6C2-4D2F-AF6B-B50FB9A34F6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F322-FB1B-4553-8849-8CA6AA91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87"/>
            <a:ext cx="12192000" cy="6365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2335" y="0"/>
            <a:ext cx="604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Bronson Drive Cemetery, Potomac, MD (#217)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14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87"/>
            <a:ext cx="12192000" cy="636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2335" y="0"/>
            <a:ext cx="604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Bronson Drive Cemetery, Potomac, MD (#217)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51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87"/>
            <a:ext cx="12192000" cy="636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2335" y="0"/>
            <a:ext cx="604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Bronson Drive Cemetery, Potomac, MD (#217)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19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87"/>
            <a:ext cx="12192000" cy="636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2335" y="0"/>
            <a:ext cx="604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Bronson Drive Cemetery, Potomac, MD (#217)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Echostar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Glenn</dc:creator>
  <cp:lastModifiedBy>Wallace, Glenn</cp:lastModifiedBy>
  <cp:revision>3</cp:revision>
  <dcterms:created xsi:type="dcterms:W3CDTF">2018-04-04T18:38:23Z</dcterms:created>
  <dcterms:modified xsi:type="dcterms:W3CDTF">2018-04-04T18:44:57Z</dcterms:modified>
</cp:coreProperties>
</file>